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309" r:id="rId5"/>
    <p:sldId id="306" r:id="rId6"/>
    <p:sldId id="295" r:id="rId7"/>
    <p:sldId id="292" r:id="rId8"/>
    <p:sldId id="311" r:id="rId9"/>
    <p:sldId id="296" r:id="rId10"/>
    <p:sldId id="297" r:id="rId11"/>
    <p:sldId id="287" r:id="rId12"/>
    <p:sldId id="288" r:id="rId13"/>
    <p:sldId id="310" r:id="rId14"/>
    <p:sldId id="260" r:id="rId15"/>
    <p:sldId id="268" r:id="rId16"/>
    <p:sldId id="304" r:id="rId17"/>
    <p:sldId id="305" r:id="rId18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  <p15:guide id="4" orient="horz" pos="245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만든 이" initials="오전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524" autoAdjust="0"/>
  </p:normalViewPr>
  <p:slideViewPr>
    <p:cSldViewPr snapToGrid="0">
      <p:cViewPr varScale="1">
        <p:scale>
          <a:sx n="78" d="100"/>
          <a:sy n="78" d="100"/>
        </p:scale>
        <p:origin x="878" y="58"/>
      </p:cViewPr>
      <p:guideLst>
        <p:guide pos="3840"/>
        <p:guide orient="horz" pos="960"/>
        <p:guide orient="horz" pos="245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01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20XX년</c:v>
                </c:pt>
                <c:pt idx="1">
                  <c:v>20XX년</c:v>
                </c:pt>
                <c:pt idx="2">
                  <c:v>20XX년</c:v>
                </c:pt>
                <c:pt idx="3">
                  <c:v>20XX년</c:v>
                </c:pt>
              </c:strCache>
            </c:strRef>
          </c:cat>
          <c:val>
            <c:numRef>
              <c:f>Sheet1!$B$2:$B$5</c:f>
              <c:numCache>
                <c:formatCode>"₩"#,##0</c:formatCode>
                <c:ptCount val="4"/>
                <c:pt idx="0">
                  <c:v>10000</c:v>
                </c:pt>
                <c:pt idx="1">
                  <c:v>20000</c:v>
                </c:pt>
                <c:pt idx="2">
                  <c:v>30000</c:v>
                </c:pt>
                <c:pt idx="3">
                  <c:v>40000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D89-4D74-BF0D-F67388E11F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8"/>
        <c:overlap val="-3"/>
        <c:axId val="694597680"/>
        <c:axId val="694598992"/>
      </c:barChart>
      <c:catAx>
        <c:axId val="694597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ko-KR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pPr>
            <a:endParaRPr lang="ko-KR"/>
          </a:p>
        </c:txPr>
        <c:crossAx val="694598992"/>
        <c:crosses val="autoZero"/>
        <c:auto val="1"/>
        <c:lblAlgn val="ctr"/>
        <c:lblOffset val="100"/>
        <c:noMultiLvlLbl val="0"/>
      </c:catAx>
      <c:valAx>
        <c:axId val="694598992"/>
        <c:scaling>
          <c:orientation val="minMax"/>
          <c:max val="4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₩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ko-KR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pPr>
            <a:endParaRPr lang="ko-KR"/>
          </a:p>
        </c:txPr>
        <c:crossAx val="694597680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ko-KR" noProof="0">
          <a:latin typeface="맑은 고딕" panose="020B0503020000020004" pitchFamily="50" charset="-127"/>
          <a:ea typeface="맑은 고딕" panose="020B0503020000020004" pitchFamily="50" charset="-127"/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A2B9E2-53F0-4ADC-8E46-38B22EBC2A5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3_2" csCatId="accent3" phldr="1"/>
      <dgm:spPr/>
      <dgm:t>
        <a:bodyPr rtlCol="0"/>
        <a:lstStyle/>
        <a:p>
          <a:pPr rtl="0"/>
          <a:endParaRPr lang="en-US"/>
        </a:p>
      </dgm:t>
    </dgm:pt>
    <dgm:pt modelId="{C4879951-FE2E-4A07-B5B1-1E2CB2DCE9C2}">
      <dgm:prSet phldrT="[Text]" phldr="0" custT="1"/>
      <dgm:spPr>
        <a:ln>
          <a:noFill/>
        </a:ln>
      </dgm:spPr>
      <dgm:t>
        <a:bodyPr tIns="432000" rtlCol="0"/>
        <a:lstStyle/>
        <a:p>
          <a:pPr rtl="0"/>
          <a:r>
            <a:rPr lang="en-US" altLang="ko-KR" sz="18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Taylor Phillips</a:t>
          </a:r>
        </a:p>
        <a:p>
          <a:pPr rtl="0"/>
          <a:r>
            <a:rPr lang="ko-KR" altLang="en-US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마케팅 관리자</a:t>
          </a:r>
        </a:p>
        <a:p>
          <a:pPr rtl="0"/>
          <a:endParaRPr lang="ko-KR" altLang="en-US" sz="18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519E7D13-95C2-4D5E-AC29-F9E5914B294F}" type="parTrans" cxnId="{067FC511-E1FD-4152-830C-FDF481AFF5D1}">
      <dgm:prSet/>
      <dgm:spPr/>
      <dgm:t>
        <a:bodyPr rtlCol="0"/>
        <a:lstStyle/>
        <a:p>
          <a:pPr rtl="0"/>
          <a:endParaRPr lang="ko-KR" altLang="en-US" sz="18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3919F06D-0E72-4383-B054-A6492C43359A}" type="sibTrans" cxnId="{067FC511-E1FD-4152-830C-FDF481AFF5D1}">
      <dgm:prSet/>
      <dgm:spPr/>
      <dgm:t>
        <a:bodyPr rtlCol="0"/>
        <a:lstStyle/>
        <a:p>
          <a:pPr rtl="0"/>
          <a:endParaRPr lang="ko-KR" altLang="en-US" sz="18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E90122EF-7E6F-4A23-968F-90A0DB380749}">
      <dgm:prSet phldrT="[Text]" phldr="0" custT="1"/>
      <dgm:spPr>
        <a:ln>
          <a:noFill/>
        </a:ln>
      </dgm:spPr>
      <dgm:t>
        <a:bodyPr rtlCol="0"/>
        <a:lstStyle/>
        <a:p>
          <a:pPr rtl="0"/>
          <a:r>
            <a:rPr lang="en-US" altLang="ko-KR" sz="18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Felix Henderson</a:t>
          </a:r>
        </a:p>
        <a:p>
          <a:pPr rtl="0"/>
          <a:r>
            <a:rPr lang="ko-KR" altLang="en-US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프로젝트 관리자</a:t>
          </a:r>
        </a:p>
      </dgm:t>
    </dgm:pt>
    <dgm:pt modelId="{73A6102F-EFA3-4A37-8094-920B60E95634}" type="parTrans" cxnId="{E5C7F86B-4F82-4021-95F2-C28DAC403C0A}">
      <dgm:prSet/>
      <dgm:spPr>
        <a:ln>
          <a:solidFill>
            <a:schemeClr val="accent3">
              <a:lumMod val="75000"/>
            </a:schemeClr>
          </a:solidFill>
        </a:ln>
      </dgm:spPr>
      <dgm:t>
        <a:bodyPr rtlCol="0"/>
        <a:lstStyle/>
        <a:p>
          <a:pPr rtl="0"/>
          <a:endParaRPr lang="ko-KR" altLang="en-US" sz="18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3502DD61-DB08-4893-BB39-096F5EDFDB7E}" type="sibTrans" cxnId="{E5C7F86B-4F82-4021-95F2-C28DAC403C0A}">
      <dgm:prSet/>
      <dgm:spPr/>
      <dgm:t>
        <a:bodyPr rtlCol="0"/>
        <a:lstStyle/>
        <a:p>
          <a:pPr rtl="0"/>
          <a:endParaRPr lang="ko-KR" altLang="en-US" sz="18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5BBD6C54-EA37-4028-8E8B-C0CA75EB14B2}">
      <dgm:prSet phldrT="[Text]" phldr="0" custT="1"/>
      <dgm:spPr>
        <a:ln>
          <a:noFill/>
        </a:ln>
      </dgm:spPr>
      <dgm:t>
        <a:bodyPr rtlCol="0"/>
        <a:lstStyle/>
        <a:p>
          <a:pPr rtl="0"/>
          <a:r>
            <a:rPr lang="en-US" altLang="ko-KR" sz="18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Isabel Garcia</a:t>
          </a:r>
        </a:p>
        <a:p>
          <a:pPr rtl="0"/>
          <a:r>
            <a:rPr lang="ko-KR" altLang="en-US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카피라이터</a:t>
          </a:r>
        </a:p>
      </dgm:t>
    </dgm:pt>
    <dgm:pt modelId="{E36E28FD-55F3-4E9E-BCCC-095CCE190254}" type="parTrans" cxnId="{FA053703-CC7B-47CC-899E-68A18A6E3CB7}">
      <dgm:prSet/>
      <dgm:spPr>
        <a:ln>
          <a:solidFill>
            <a:schemeClr val="accent3">
              <a:lumMod val="75000"/>
            </a:schemeClr>
          </a:solidFill>
        </a:ln>
      </dgm:spPr>
      <dgm:t>
        <a:bodyPr rtlCol="0"/>
        <a:lstStyle/>
        <a:p>
          <a:pPr rtl="0"/>
          <a:endParaRPr lang="ko-KR" altLang="en-US" sz="18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D3B11109-6CE1-47F1-B424-65985E61CFCD}" type="sibTrans" cxnId="{FA053703-CC7B-47CC-899E-68A18A6E3CB7}">
      <dgm:prSet/>
      <dgm:spPr/>
      <dgm:t>
        <a:bodyPr rtlCol="0"/>
        <a:lstStyle/>
        <a:p>
          <a:pPr rtl="0"/>
          <a:endParaRPr lang="ko-KR" altLang="en-US" sz="18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3EFF81BA-1920-438E-9DBD-E463C3BD71DF}">
      <dgm:prSet phldrT="[Text]" phldr="0" custT="1"/>
      <dgm:spPr>
        <a:ln>
          <a:noFill/>
        </a:ln>
      </dgm:spPr>
      <dgm:t>
        <a:bodyPr rtlCol="0"/>
        <a:lstStyle/>
        <a:p>
          <a:pPr rtl="0"/>
          <a:r>
            <a:rPr lang="en-US" altLang="ko-KR" sz="18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Natasha Jones</a:t>
          </a:r>
        </a:p>
        <a:p>
          <a:pPr rtl="0"/>
          <a:r>
            <a:rPr lang="ko-KR" altLang="en-US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인적 자원</a:t>
          </a:r>
        </a:p>
      </dgm:t>
    </dgm:pt>
    <dgm:pt modelId="{183DC87C-F226-46F2-B3DE-16B83B4C90FF}" type="parTrans" cxnId="{8E4386B7-6086-4529-B9B7-BD5B078DD933}">
      <dgm:prSet/>
      <dgm:spPr>
        <a:ln>
          <a:solidFill>
            <a:schemeClr val="accent3">
              <a:lumMod val="75000"/>
            </a:schemeClr>
          </a:solidFill>
        </a:ln>
      </dgm:spPr>
      <dgm:t>
        <a:bodyPr rtlCol="0"/>
        <a:lstStyle/>
        <a:p>
          <a:pPr rtl="0"/>
          <a:endParaRPr lang="ko-KR" altLang="en-US" sz="18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B0511FD6-6AC9-4013-9B60-6232DA58E765}" type="sibTrans" cxnId="{8E4386B7-6086-4529-B9B7-BD5B078DD933}">
      <dgm:prSet/>
      <dgm:spPr/>
      <dgm:t>
        <a:bodyPr rtlCol="0"/>
        <a:lstStyle/>
        <a:p>
          <a:pPr rtl="0"/>
          <a:endParaRPr lang="ko-KR" altLang="en-US" sz="18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31A26779-B355-432C-9E48-46E69AA863DB}">
      <dgm:prSet phldrT="[Text]" phldr="0" custT="1"/>
      <dgm:spPr>
        <a:ln>
          <a:noFill/>
        </a:ln>
      </dgm:spPr>
      <dgm:t>
        <a:bodyPr rtlCol="0"/>
        <a:lstStyle/>
        <a:p>
          <a:pPr rtl="0"/>
          <a:r>
            <a:rPr lang="en-US" altLang="ko-KR" sz="18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Kiana Anderson</a:t>
          </a:r>
        </a:p>
        <a:p>
          <a:pPr rtl="0"/>
          <a:r>
            <a:rPr lang="ko-KR" altLang="en-US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사무 관리자</a:t>
          </a:r>
        </a:p>
      </dgm:t>
    </dgm:pt>
    <dgm:pt modelId="{62A8C1DC-BBF2-4B56-B1F8-F80E66CD17C0}" type="parTrans" cxnId="{A2D9EE1D-FBA4-48C0-A96E-7E1A4824DEE5}">
      <dgm:prSet/>
      <dgm:spPr>
        <a:ln>
          <a:solidFill>
            <a:schemeClr val="accent3">
              <a:lumMod val="75000"/>
            </a:schemeClr>
          </a:solidFill>
        </a:ln>
      </dgm:spPr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DAE66C87-98C6-40E7-9CC5-56DC7BEE7E8D}" type="sibTrans" cxnId="{A2D9EE1D-FBA4-48C0-A96E-7E1A4824DEE5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6D4A829C-EEB0-4546-BD7F-B032B422BD68}">
      <dgm:prSet phldrT="[Text]" phldr="0" custT="1"/>
      <dgm:spPr>
        <a:ln>
          <a:noFill/>
        </a:ln>
      </dgm:spPr>
      <dgm:t>
        <a:bodyPr rtlCol="0"/>
        <a:lstStyle/>
        <a:p>
          <a:pPr rtl="0"/>
          <a:r>
            <a:rPr lang="en-US" altLang="ko-KR" sz="18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Tyler Stein</a:t>
          </a:r>
        </a:p>
        <a:p>
          <a:pPr rtl="0"/>
          <a:r>
            <a:rPr lang="ko-KR" altLang="en-US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인턴</a:t>
          </a:r>
        </a:p>
      </dgm:t>
    </dgm:pt>
    <dgm:pt modelId="{1649D13A-0B50-434C-9CE2-E08A61DB2DE4}" type="parTrans" cxnId="{25ECF3BC-699B-4B8B-87E6-7E14795E09AF}">
      <dgm:prSet/>
      <dgm:spPr>
        <a:ln>
          <a:solidFill>
            <a:schemeClr val="accent3">
              <a:lumMod val="75000"/>
            </a:schemeClr>
          </a:solidFill>
        </a:ln>
      </dgm:spPr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1D06CB02-4C96-4038-93FF-9AAA248E0C84}" type="sibTrans" cxnId="{25ECF3BC-699B-4B8B-87E6-7E14795E09AF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CA2FEC29-3EF7-4280-BECF-2C08F73E55B7}">
      <dgm:prSet phldrT="[Text]" phldr="0" custT="1"/>
      <dgm:spPr>
        <a:ln>
          <a:noFill/>
        </a:ln>
      </dgm:spPr>
      <dgm:t>
        <a:bodyPr rtlCol="0"/>
        <a:lstStyle/>
        <a:p>
          <a:pPr rtl="0"/>
          <a:r>
            <a:rPr lang="en-US" altLang="ko-KR" sz="18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Jordan Mitchell</a:t>
          </a:r>
        </a:p>
        <a:p>
          <a:pPr rtl="0"/>
          <a:r>
            <a:rPr lang="ko-KR" altLang="en-US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주니어 디자이너</a:t>
          </a:r>
        </a:p>
      </dgm:t>
    </dgm:pt>
    <dgm:pt modelId="{8619BB96-EEDD-4685-83E0-2B452A4CEFBD}" type="parTrans" cxnId="{DF3CCC31-8411-41DA-8D90-F44DCB2F63CC}">
      <dgm:prSet/>
      <dgm:spPr>
        <a:ln>
          <a:solidFill>
            <a:schemeClr val="accent3">
              <a:lumMod val="75000"/>
            </a:schemeClr>
          </a:solidFill>
        </a:ln>
      </dgm:spPr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699D8503-5DD3-4E17-B80F-4006F881D9F3}" type="sibTrans" cxnId="{DF3CCC31-8411-41DA-8D90-F44DCB2F63CC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39203E46-87DB-4380-BB72-399C63E67D51}" type="pres">
      <dgm:prSet presAssocID="{CBA2B9E2-53F0-4ADC-8E46-38B22EBC2A5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FB0E2F0-5BF7-4CF4-8813-52E7D8FCE17D}" type="pres">
      <dgm:prSet presAssocID="{C4879951-FE2E-4A07-B5B1-1E2CB2DCE9C2}" presName="hierRoot1" presStyleCnt="0">
        <dgm:presLayoutVars>
          <dgm:hierBranch val="init"/>
        </dgm:presLayoutVars>
      </dgm:prSet>
      <dgm:spPr/>
    </dgm:pt>
    <dgm:pt modelId="{68D0F851-AE0E-489C-9295-8F0AFD03C6AF}" type="pres">
      <dgm:prSet presAssocID="{C4879951-FE2E-4A07-B5B1-1E2CB2DCE9C2}" presName="rootComposite1" presStyleCnt="0"/>
      <dgm:spPr/>
    </dgm:pt>
    <dgm:pt modelId="{77A167E2-E1AF-4D5E-9C92-994B1DE28A97}" type="pres">
      <dgm:prSet presAssocID="{C4879951-FE2E-4A07-B5B1-1E2CB2DCE9C2}" presName="rootText1" presStyleLbl="node0" presStyleIdx="0" presStyleCnt="1" custScaleY="99922">
        <dgm:presLayoutVars>
          <dgm:chPref val="3"/>
        </dgm:presLayoutVars>
      </dgm:prSet>
      <dgm:spPr/>
    </dgm:pt>
    <dgm:pt modelId="{B8F92B41-0893-46A8-B126-437873777856}" type="pres">
      <dgm:prSet presAssocID="{C4879951-FE2E-4A07-B5B1-1E2CB2DCE9C2}" presName="rootConnector1" presStyleLbl="node1" presStyleIdx="0" presStyleCnt="0"/>
      <dgm:spPr/>
    </dgm:pt>
    <dgm:pt modelId="{833FB061-7E6E-4CCD-B5C2-ABBD43995FD5}" type="pres">
      <dgm:prSet presAssocID="{C4879951-FE2E-4A07-B5B1-1E2CB2DCE9C2}" presName="hierChild2" presStyleCnt="0"/>
      <dgm:spPr/>
    </dgm:pt>
    <dgm:pt modelId="{64EB3E4B-9DF1-41C2-B537-8771A225FF51}" type="pres">
      <dgm:prSet presAssocID="{73A6102F-EFA3-4A37-8094-920B60E95634}" presName="Name64" presStyleLbl="parChTrans1D2" presStyleIdx="0" presStyleCnt="3"/>
      <dgm:spPr/>
    </dgm:pt>
    <dgm:pt modelId="{4E32F3BB-74F5-475A-9C46-C67DC9CA1071}" type="pres">
      <dgm:prSet presAssocID="{E90122EF-7E6F-4A23-968F-90A0DB380749}" presName="hierRoot2" presStyleCnt="0">
        <dgm:presLayoutVars>
          <dgm:hierBranch val="init"/>
        </dgm:presLayoutVars>
      </dgm:prSet>
      <dgm:spPr/>
    </dgm:pt>
    <dgm:pt modelId="{AA8BD1EC-1741-4F7D-98E0-42B93F1162BE}" type="pres">
      <dgm:prSet presAssocID="{E90122EF-7E6F-4A23-968F-90A0DB380749}" presName="rootComposite" presStyleCnt="0"/>
      <dgm:spPr/>
    </dgm:pt>
    <dgm:pt modelId="{C154D395-FDEC-442D-B1F2-E2C2BC8DA9E8}" type="pres">
      <dgm:prSet presAssocID="{E90122EF-7E6F-4A23-968F-90A0DB380749}" presName="rootText" presStyleLbl="node2" presStyleIdx="0" presStyleCnt="3">
        <dgm:presLayoutVars>
          <dgm:chPref val="3"/>
        </dgm:presLayoutVars>
      </dgm:prSet>
      <dgm:spPr/>
    </dgm:pt>
    <dgm:pt modelId="{C53E4CCC-5480-4B1A-93C8-C3B7D307C322}" type="pres">
      <dgm:prSet presAssocID="{E90122EF-7E6F-4A23-968F-90A0DB380749}" presName="rootConnector" presStyleLbl="node2" presStyleIdx="0" presStyleCnt="3"/>
      <dgm:spPr/>
    </dgm:pt>
    <dgm:pt modelId="{F6DD9BBB-107D-4158-B34A-973A82AEF3F4}" type="pres">
      <dgm:prSet presAssocID="{E90122EF-7E6F-4A23-968F-90A0DB380749}" presName="hierChild4" presStyleCnt="0"/>
      <dgm:spPr/>
    </dgm:pt>
    <dgm:pt modelId="{0E697D12-3BD7-438D-9F15-24413B844181}" type="pres">
      <dgm:prSet presAssocID="{62A8C1DC-BBF2-4B56-B1F8-F80E66CD17C0}" presName="Name64" presStyleLbl="parChTrans1D3" presStyleIdx="0" presStyleCnt="3"/>
      <dgm:spPr/>
    </dgm:pt>
    <dgm:pt modelId="{508F747D-C617-497F-92B9-F15D8A0110B4}" type="pres">
      <dgm:prSet presAssocID="{31A26779-B355-432C-9E48-46E69AA863DB}" presName="hierRoot2" presStyleCnt="0">
        <dgm:presLayoutVars>
          <dgm:hierBranch val="init"/>
        </dgm:presLayoutVars>
      </dgm:prSet>
      <dgm:spPr/>
    </dgm:pt>
    <dgm:pt modelId="{7AF6DC77-0A67-4BCD-96DA-ED56A761137D}" type="pres">
      <dgm:prSet presAssocID="{31A26779-B355-432C-9E48-46E69AA863DB}" presName="rootComposite" presStyleCnt="0"/>
      <dgm:spPr/>
    </dgm:pt>
    <dgm:pt modelId="{52960E96-B766-4CCB-B371-4F2A4432E9B2}" type="pres">
      <dgm:prSet presAssocID="{31A26779-B355-432C-9E48-46E69AA863DB}" presName="rootText" presStyleLbl="node3" presStyleIdx="0" presStyleCnt="3">
        <dgm:presLayoutVars>
          <dgm:chPref val="3"/>
        </dgm:presLayoutVars>
      </dgm:prSet>
      <dgm:spPr/>
    </dgm:pt>
    <dgm:pt modelId="{E13FD76D-5CC3-4477-9AE4-E916D188CDC0}" type="pres">
      <dgm:prSet presAssocID="{31A26779-B355-432C-9E48-46E69AA863DB}" presName="rootConnector" presStyleLbl="node3" presStyleIdx="0" presStyleCnt="3"/>
      <dgm:spPr/>
    </dgm:pt>
    <dgm:pt modelId="{F508CC95-586D-47D8-B423-F1CA51CA7C3C}" type="pres">
      <dgm:prSet presAssocID="{31A26779-B355-432C-9E48-46E69AA863DB}" presName="hierChild4" presStyleCnt="0"/>
      <dgm:spPr/>
    </dgm:pt>
    <dgm:pt modelId="{5AA0B381-EA19-4AD6-9252-B1E625C36C7C}" type="pres">
      <dgm:prSet presAssocID="{31A26779-B355-432C-9E48-46E69AA863DB}" presName="hierChild5" presStyleCnt="0"/>
      <dgm:spPr/>
    </dgm:pt>
    <dgm:pt modelId="{51EC5AF3-F220-4C33-AD72-3E4C8F09FC1B}" type="pres">
      <dgm:prSet presAssocID="{E90122EF-7E6F-4A23-968F-90A0DB380749}" presName="hierChild5" presStyleCnt="0"/>
      <dgm:spPr/>
    </dgm:pt>
    <dgm:pt modelId="{BB2383B8-D7D4-4DC0-A150-E83822D24179}" type="pres">
      <dgm:prSet presAssocID="{E36E28FD-55F3-4E9E-BCCC-095CCE190254}" presName="Name64" presStyleLbl="parChTrans1D2" presStyleIdx="1" presStyleCnt="3"/>
      <dgm:spPr/>
    </dgm:pt>
    <dgm:pt modelId="{1D9937A9-EA7D-47E9-BCE7-4B3D99C329EC}" type="pres">
      <dgm:prSet presAssocID="{5BBD6C54-EA37-4028-8E8B-C0CA75EB14B2}" presName="hierRoot2" presStyleCnt="0">
        <dgm:presLayoutVars>
          <dgm:hierBranch val="init"/>
        </dgm:presLayoutVars>
      </dgm:prSet>
      <dgm:spPr/>
    </dgm:pt>
    <dgm:pt modelId="{F25FB02A-B091-4C87-A967-54506A7ABB2C}" type="pres">
      <dgm:prSet presAssocID="{5BBD6C54-EA37-4028-8E8B-C0CA75EB14B2}" presName="rootComposite" presStyleCnt="0"/>
      <dgm:spPr/>
    </dgm:pt>
    <dgm:pt modelId="{A6FFE2CA-344D-4D7D-8DAD-38B53049765C}" type="pres">
      <dgm:prSet presAssocID="{5BBD6C54-EA37-4028-8E8B-C0CA75EB14B2}" presName="rootText" presStyleLbl="node2" presStyleIdx="1" presStyleCnt="3">
        <dgm:presLayoutVars>
          <dgm:chPref val="3"/>
        </dgm:presLayoutVars>
      </dgm:prSet>
      <dgm:spPr/>
    </dgm:pt>
    <dgm:pt modelId="{A9AE4BFB-97CC-4A68-B0F0-5A5E57EE89C6}" type="pres">
      <dgm:prSet presAssocID="{5BBD6C54-EA37-4028-8E8B-C0CA75EB14B2}" presName="rootConnector" presStyleLbl="node2" presStyleIdx="1" presStyleCnt="3"/>
      <dgm:spPr/>
    </dgm:pt>
    <dgm:pt modelId="{4C6761D1-F0E0-43F1-9DC2-759B517A4B4A}" type="pres">
      <dgm:prSet presAssocID="{5BBD6C54-EA37-4028-8E8B-C0CA75EB14B2}" presName="hierChild4" presStyleCnt="0"/>
      <dgm:spPr/>
    </dgm:pt>
    <dgm:pt modelId="{9C50992F-AF43-4BF8-8E96-838FF85ADB3B}" type="pres">
      <dgm:prSet presAssocID="{1649D13A-0B50-434C-9CE2-E08A61DB2DE4}" presName="Name64" presStyleLbl="parChTrans1D3" presStyleIdx="1" presStyleCnt="3"/>
      <dgm:spPr/>
    </dgm:pt>
    <dgm:pt modelId="{7FE70606-3D86-4820-A63C-EA9415C5B494}" type="pres">
      <dgm:prSet presAssocID="{6D4A829C-EEB0-4546-BD7F-B032B422BD68}" presName="hierRoot2" presStyleCnt="0">
        <dgm:presLayoutVars>
          <dgm:hierBranch val="init"/>
        </dgm:presLayoutVars>
      </dgm:prSet>
      <dgm:spPr/>
    </dgm:pt>
    <dgm:pt modelId="{E4791194-3DF3-4AA2-BBAF-AC2A1A1E6BAD}" type="pres">
      <dgm:prSet presAssocID="{6D4A829C-EEB0-4546-BD7F-B032B422BD68}" presName="rootComposite" presStyleCnt="0"/>
      <dgm:spPr/>
    </dgm:pt>
    <dgm:pt modelId="{93A834D4-31BD-43F7-9F3F-DEB373756B12}" type="pres">
      <dgm:prSet presAssocID="{6D4A829C-EEB0-4546-BD7F-B032B422BD68}" presName="rootText" presStyleLbl="node3" presStyleIdx="1" presStyleCnt="3">
        <dgm:presLayoutVars>
          <dgm:chPref val="3"/>
        </dgm:presLayoutVars>
      </dgm:prSet>
      <dgm:spPr/>
    </dgm:pt>
    <dgm:pt modelId="{7C5A22DA-ED72-42C3-9BF9-6038093C4CF5}" type="pres">
      <dgm:prSet presAssocID="{6D4A829C-EEB0-4546-BD7F-B032B422BD68}" presName="rootConnector" presStyleLbl="node3" presStyleIdx="1" presStyleCnt="3"/>
      <dgm:spPr/>
    </dgm:pt>
    <dgm:pt modelId="{BC766E42-BEEB-46C8-B0C1-DF451318AC17}" type="pres">
      <dgm:prSet presAssocID="{6D4A829C-EEB0-4546-BD7F-B032B422BD68}" presName="hierChild4" presStyleCnt="0"/>
      <dgm:spPr/>
    </dgm:pt>
    <dgm:pt modelId="{C8755E7E-E98F-4432-B28B-28915E0D922F}" type="pres">
      <dgm:prSet presAssocID="{6D4A829C-EEB0-4546-BD7F-B032B422BD68}" presName="hierChild5" presStyleCnt="0"/>
      <dgm:spPr/>
    </dgm:pt>
    <dgm:pt modelId="{1A325B8F-F8F2-4151-9CA7-DB0EF98862B1}" type="pres">
      <dgm:prSet presAssocID="{5BBD6C54-EA37-4028-8E8B-C0CA75EB14B2}" presName="hierChild5" presStyleCnt="0"/>
      <dgm:spPr/>
    </dgm:pt>
    <dgm:pt modelId="{4CDE4160-7704-4D6C-B259-551B88F2DC28}" type="pres">
      <dgm:prSet presAssocID="{183DC87C-F226-46F2-B3DE-16B83B4C90FF}" presName="Name64" presStyleLbl="parChTrans1D2" presStyleIdx="2" presStyleCnt="3"/>
      <dgm:spPr/>
    </dgm:pt>
    <dgm:pt modelId="{F1EEBD36-972D-4776-B6FA-30F146CBE4CC}" type="pres">
      <dgm:prSet presAssocID="{3EFF81BA-1920-438E-9DBD-E463C3BD71DF}" presName="hierRoot2" presStyleCnt="0">
        <dgm:presLayoutVars>
          <dgm:hierBranch val="init"/>
        </dgm:presLayoutVars>
      </dgm:prSet>
      <dgm:spPr/>
    </dgm:pt>
    <dgm:pt modelId="{DAED8373-856D-401F-B6A2-37648315DE07}" type="pres">
      <dgm:prSet presAssocID="{3EFF81BA-1920-438E-9DBD-E463C3BD71DF}" presName="rootComposite" presStyleCnt="0"/>
      <dgm:spPr/>
    </dgm:pt>
    <dgm:pt modelId="{ECEBE82E-8419-43D9-A0C8-65FFBFADF737}" type="pres">
      <dgm:prSet presAssocID="{3EFF81BA-1920-438E-9DBD-E463C3BD71DF}" presName="rootText" presStyleLbl="node2" presStyleIdx="2" presStyleCnt="3">
        <dgm:presLayoutVars>
          <dgm:chPref val="3"/>
        </dgm:presLayoutVars>
      </dgm:prSet>
      <dgm:spPr/>
    </dgm:pt>
    <dgm:pt modelId="{D282EF26-99AE-4228-906A-68CF9CB21486}" type="pres">
      <dgm:prSet presAssocID="{3EFF81BA-1920-438E-9DBD-E463C3BD71DF}" presName="rootConnector" presStyleLbl="node2" presStyleIdx="2" presStyleCnt="3"/>
      <dgm:spPr/>
    </dgm:pt>
    <dgm:pt modelId="{AF335727-BF06-4F91-AC4F-62AA33CE58EF}" type="pres">
      <dgm:prSet presAssocID="{3EFF81BA-1920-438E-9DBD-E463C3BD71DF}" presName="hierChild4" presStyleCnt="0"/>
      <dgm:spPr/>
    </dgm:pt>
    <dgm:pt modelId="{462B98FC-2196-400C-9F38-FB3D1777E05A}" type="pres">
      <dgm:prSet presAssocID="{8619BB96-EEDD-4685-83E0-2B452A4CEFBD}" presName="Name64" presStyleLbl="parChTrans1D3" presStyleIdx="2" presStyleCnt="3"/>
      <dgm:spPr/>
    </dgm:pt>
    <dgm:pt modelId="{B21DA685-F029-4E6D-AE52-D3091335A6EF}" type="pres">
      <dgm:prSet presAssocID="{CA2FEC29-3EF7-4280-BECF-2C08F73E55B7}" presName="hierRoot2" presStyleCnt="0">
        <dgm:presLayoutVars>
          <dgm:hierBranch val="init"/>
        </dgm:presLayoutVars>
      </dgm:prSet>
      <dgm:spPr/>
    </dgm:pt>
    <dgm:pt modelId="{836B16F6-48D2-48D8-BD10-B743278BEF5B}" type="pres">
      <dgm:prSet presAssocID="{CA2FEC29-3EF7-4280-BECF-2C08F73E55B7}" presName="rootComposite" presStyleCnt="0"/>
      <dgm:spPr/>
    </dgm:pt>
    <dgm:pt modelId="{E68AD8BF-9396-4CBE-BBFE-F4FED8B166FD}" type="pres">
      <dgm:prSet presAssocID="{CA2FEC29-3EF7-4280-BECF-2C08F73E55B7}" presName="rootText" presStyleLbl="node3" presStyleIdx="2" presStyleCnt="3">
        <dgm:presLayoutVars>
          <dgm:chPref val="3"/>
        </dgm:presLayoutVars>
      </dgm:prSet>
      <dgm:spPr/>
    </dgm:pt>
    <dgm:pt modelId="{33DE1863-18DB-4B82-A4E1-38E32A9A6BB0}" type="pres">
      <dgm:prSet presAssocID="{CA2FEC29-3EF7-4280-BECF-2C08F73E55B7}" presName="rootConnector" presStyleLbl="node3" presStyleIdx="2" presStyleCnt="3"/>
      <dgm:spPr/>
    </dgm:pt>
    <dgm:pt modelId="{929C3B5A-5851-48B9-8A23-55F79774D2AB}" type="pres">
      <dgm:prSet presAssocID="{CA2FEC29-3EF7-4280-BECF-2C08F73E55B7}" presName="hierChild4" presStyleCnt="0"/>
      <dgm:spPr/>
    </dgm:pt>
    <dgm:pt modelId="{D9C824DA-E915-4F1D-9689-F3A950EA851D}" type="pres">
      <dgm:prSet presAssocID="{CA2FEC29-3EF7-4280-BECF-2C08F73E55B7}" presName="hierChild5" presStyleCnt="0"/>
      <dgm:spPr/>
    </dgm:pt>
    <dgm:pt modelId="{3BA32824-FAC2-4761-A593-6FED291B3C65}" type="pres">
      <dgm:prSet presAssocID="{3EFF81BA-1920-438E-9DBD-E463C3BD71DF}" presName="hierChild5" presStyleCnt="0"/>
      <dgm:spPr/>
    </dgm:pt>
    <dgm:pt modelId="{5D5F1B30-7DEF-4DE7-A58B-70CECF7967DC}" type="pres">
      <dgm:prSet presAssocID="{C4879951-FE2E-4A07-B5B1-1E2CB2DCE9C2}" presName="hierChild3" presStyleCnt="0"/>
      <dgm:spPr/>
    </dgm:pt>
  </dgm:ptLst>
  <dgm:cxnLst>
    <dgm:cxn modelId="{FA053703-CC7B-47CC-899E-68A18A6E3CB7}" srcId="{C4879951-FE2E-4A07-B5B1-1E2CB2DCE9C2}" destId="{5BBD6C54-EA37-4028-8E8B-C0CA75EB14B2}" srcOrd="1" destOrd="0" parTransId="{E36E28FD-55F3-4E9E-BCCC-095CCE190254}" sibTransId="{D3B11109-6CE1-47F1-B424-65985E61CFCD}"/>
    <dgm:cxn modelId="{91C28A04-A28F-488C-B312-1AB12B74A338}" type="presOf" srcId="{E36E28FD-55F3-4E9E-BCCC-095CCE190254}" destId="{BB2383B8-D7D4-4DC0-A150-E83822D24179}" srcOrd="0" destOrd="0" presId="urn:microsoft.com/office/officeart/2009/3/layout/HorizontalOrganizationChart"/>
    <dgm:cxn modelId="{067FC511-E1FD-4152-830C-FDF481AFF5D1}" srcId="{CBA2B9E2-53F0-4ADC-8E46-38B22EBC2A56}" destId="{C4879951-FE2E-4A07-B5B1-1E2CB2DCE9C2}" srcOrd="0" destOrd="0" parTransId="{519E7D13-95C2-4D5E-AC29-F9E5914B294F}" sibTransId="{3919F06D-0E72-4383-B054-A6492C43359A}"/>
    <dgm:cxn modelId="{DDDD7B1C-6BD2-45B2-868B-A14E5C0686B8}" type="presOf" srcId="{1649D13A-0B50-434C-9CE2-E08A61DB2DE4}" destId="{9C50992F-AF43-4BF8-8E96-838FF85ADB3B}" srcOrd="0" destOrd="0" presId="urn:microsoft.com/office/officeart/2009/3/layout/HorizontalOrganizationChart"/>
    <dgm:cxn modelId="{A2D9EE1D-FBA4-48C0-A96E-7E1A4824DEE5}" srcId="{E90122EF-7E6F-4A23-968F-90A0DB380749}" destId="{31A26779-B355-432C-9E48-46E69AA863DB}" srcOrd="0" destOrd="0" parTransId="{62A8C1DC-BBF2-4B56-B1F8-F80E66CD17C0}" sibTransId="{DAE66C87-98C6-40E7-9CC5-56DC7BEE7E8D}"/>
    <dgm:cxn modelId="{5EFAD527-1CC4-42D6-ACA4-DF6D283A00FE}" type="presOf" srcId="{183DC87C-F226-46F2-B3DE-16B83B4C90FF}" destId="{4CDE4160-7704-4D6C-B259-551B88F2DC28}" srcOrd="0" destOrd="0" presId="urn:microsoft.com/office/officeart/2009/3/layout/HorizontalOrganizationChart"/>
    <dgm:cxn modelId="{DF3CCC31-8411-41DA-8D90-F44DCB2F63CC}" srcId="{3EFF81BA-1920-438E-9DBD-E463C3BD71DF}" destId="{CA2FEC29-3EF7-4280-BECF-2C08F73E55B7}" srcOrd="0" destOrd="0" parTransId="{8619BB96-EEDD-4685-83E0-2B452A4CEFBD}" sibTransId="{699D8503-5DD3-4E17-B80F-4006F881D9F3}"/>
    <dgm:cxn modelId="{16E0DC3B-3BBA-4E11-8A5B-79D822D5F257}" type="presOf" srcId="{6D4A829C-EEB0-4546-BD7F-B032B422BD68}" destId="{93A834D4-31BD-43F7-9F3F-DEB373756B12}" srcOrd="0" destOrd="0" presId="urn:microsoft.com/office/officeart/2009/3/layout/HorizontalOrganizationChart"/>
    <dgm:cxn modelId="{FF6BEF3E-FA12-4F06-8F35-A302906176B9}" type="presOf" srcId="{CBA2B9E2-53F0-4ADC-8E46-38B22EBC2A56}" destId="{39203E46-87DB-4380-BB72-399C63E67D51}" srcOrd="0" destOrd="0" presId="urn:microsoft.com/office/officeart/2009/3/layout/HorizontalOrganizationChart"/>
    <dgm:cxn modelId="{117BDB49-66DA-42D6-A048-6D3F1DF0D3DA}" type="presOf" srcId="{31A26779-B355-432C-9E48-46E69AA863DB}" destId="{E13FD76D-5CC3-4477-9AE4-E916D188CDC0}" srcOrd="1" destOrd="0" presId="urn:microsoft.com/office/officeart/2009/3/layout/HorizontalOrganizationChart"/>
    <dgm:cxn modelId="{4AE39A6A-D845-4F53-A801-EE6DDF93FA9B}" type="presOf" srcId="{3EFF81BA-1920-438E-9DBD-E463C3BD71DF}" destId="{D282EF26-99AE-4228-906A-68CF9CB21486}" srcOrd="1" destOrd="0" presId="urn:microsoft.com/office/officeart/2009/3/layout/HorizontalOrganizationChart"/>
    <dgm:cxn modelId="{E5C7F86B-4F82-4021-95F2-C28DAC403C0A}" srcId="{C4879951-FE2E-4A07-B5B1-1E2CB2DCE9C2}" destId="{E90122EF-7E6F-4A23-968F-90A0DB380749}" srcOrd="0" destOrd="0" parTransId="{73A6102F-EFA3-4A37-8094-920B60E95634}" sibTransId="{3502DD61-DB08-4893-BB39-096F5EDFDB7E}"/>
    <dgm:cxn modelId="{FC07A574-9D11-43B6-909C-B8DD74DF1E32}" type="presOf" srcId="{3EFF81BA-1920-438E-9DBD-E463C3BD71DF}" destId="{ECEBE82E-8419-43D9-A0C8-65FFBFADF737}" srcOrd="0" destOrd="0" presId="urn:microsoft.com/office/officeart/2009/3/layout/HorizontalOrganizationChart"/>
    <dgm:cxn modelId="{522DF65A-F2D4-4050-BCCE-0FC05A21B86B}" type="presOf" srcId="{E90122EF-7E6F-4A23-968F-90A0DB380749}" destId="{C53E4CCC-5480-4B1A-93C8-C3B7D307C322}" srcOrd="1" destOrd="0" presId="urn:microsoft.com/office/officeart/2009/3/layout/HorizontalOrganizationChart"/>
    <dgm:cxn modelId="{92BAFD88-A48E-4292-ABED-54F962D02999}" type="presOf" srcId="{6D4A829C-EEB0-4546-BD7F-B032B422BD68}" destId="{7C5A22DA-ED72-42C3-9BF9-6038093C4CF5}" srcOrd="1" destOrd="0" presId="urn:microsoft.com/office/officeart/2009/3/layout/HorizontalOrganizationChart"/>
    <dgm:cxn modelId="{FADB1D89-EC85-49A6-BB95-F1526E15C285}" type="presOf" srcId="{73A6102F-EFA3-4A37-8094-920B60E95634}" destId="{64EB3E4B-9DF1-41C2-B537-8771A225FF51}" srcOrd="0" destOrd="0" presId="urn:microsoft.com/office/officeart/2009/3/layout/HorizontalOrganizationChart"/>
    <dgm:cxn modelId="{489F3789-14B2-4E47-AEB9-79E4D66FE35C}" type="presOf" srcId="{8619BB96-EEDD-4685-83E0-2B452A4CEFBD}" destId="{462B98FC-2196-400C-9F38-FB3D1777E05A}" srcOrd="0" destOrd="0" presId="urn:microsoft.com/office/officeart/2009/3/layout/HorizontalOrganizationChart"/>
    <dgm:cxn modelId="{E33F3899-AB42-4AA9-9B60-BB8BDBDEF340}" type="presOf" srcId="{5BBD6C54-EA37-4028-8E8B-C0CA75EB14B2}" destId="{A6FFE2CA-344D-4D7D-8DAD-38B53049765C}" srcOrd="0" destOrd="0" presId="urn:microsoft.com/office/officeart/2009/3/layout/HorizontalOrganizationChart"/>
    <dgm:cxn modelId="{BE006DA6-C0FA-4DB4-B94E-EA011F3457B3}" type="presOf" srcId="{C4879951-FE2E-4A07-B5B1-1E2CB2DCE9C2}" destId="{77A167E2-E1AF-4D5E-9C92-994B1DE28A97}" srcOrd="0" destOrd="0" presId="urn:microsoft.com/office/officeart/2009/3/layout/HorizontalOrganizationChart"/>
    <dgm:cxn modelId="{6F83C1B5-CA91-429B-932D-5265B9E5D054}" type="presOf" srcId="{C4879951-FE2E-4A07-B5B1-1E2CB2DCE9C2}" destId="{B8F92B41-0893-46A8-B126-437873777856}" srcOrd="1" destOrd="0" presId="urn:microsoft.com/office/officeart/2009/3/layout/HorizontalOrganizationChart"/>
    <dgm:cxn modelId="{8E4386B7-6086-4529-B9B7-BD5B078DD933}" srcId="{C4879951-FE2E-4A07-B5B1-1E2CB2DCE9C2}" destId="{3EFF81BA-1920-438E-9DBD-E463C3BD71DF}" srcOrd="2" destOrd="0" parTransId="{183DC87C-F226-46F2-B3DE-16B83B4C90FF}" sibTransId="{B0511FD6-6AC9-4013-9B60-6232DA58E765}"/>
    <dgm:cxn modelId="{1D507EB9-CF09-4974-9603-73099DB96170}" type="presOf" srcId="{31A26779-B355-432C-9E48-46E69AA863DB}" destId="{52960E96-B766-4CCB-B371-4F2A4432E9B2}" srcOrd="0" destOrd="0" presId="urn:microsoft.com/office/officeart/2009/3/layout/HorizontalOrganizationChart"/>
    <dgm:cxn modelId="{25ECF3BC-699B-4B8B-87E6-7E14795E09AF}" srcId="{5BBD6C54-EA37-4028-8E8B-C0CA75EB14B2}" destId="{6D4A829C-EEB0-4546-BD7F-B032B422BD68}" srcOrd="0" destOrd="0" parTransId="{1649D13A-0B50-434C-9CE2-E08A61DB2DE4}" sibTransId="{1D06CB02-4C96-4038-93FF-9AAA248E0C84}"/>
    <dgm:cxn modelId="{61AF3DED-EBDA-4971-AC97-571E3329CC8B}" type="presOf" srcId="{CA2FEC29-3EF7-4280-BECF-2C08F73E55B7}" destId="{33DE1863-18DB-4B82-A4E1-38E32A9A6BB0}" srcOrd="1" destOrd="0" presId="urn:microsoft.com/office/officeart/2009/3/layout/HorizontalOrganizationChart"/>
    <dgm:cxn modelId="{25C47AF3-9998-4D14-B710-657B90899D80}" type="presOf" srcId="{E90122EF-7E6F-4A23-968F-90A0DB380749}" destId="{C154D395-FDEC-442D-B1F2-E2C2BC8DA9E8}" srcOrd="0" destOrd="0" presId="urn:microsoft.com/office/officeart/2009/3/layout/HorizontalOrganizationChart"/>
    <dgm:cxn modelId="{249F32FB-16BE-4487-9473-7848CDF244FC}" type="presOf" srcId="{CA2FEC29-3EF7-4280-BECF-2C08F73E55B7}" destId="{E68AD8BF-9396-4CBE-BBFE-F4FED8B166FD}" srcOrd="0" destOrd="0" presId="urn:microsoft.com/office/officeart/2009/3/layout/HorizontalOrganizationChart"/>
    <dgm:cxn modelId="{BEA598FD-58D3-4FF2-BC23-B1DFEF0D100C}" type="presOf" srcId="{5BBD6C54-EA37-4028-8E8B-C0CA75EB14B2}" destId="{A9AE4BFB-97CC-4A68-B0F0-5A5E57EE89C6}" srcOrd="1" destOrd="0" presId="urn:microsoft.com/office/officeart/2009/3/layout/HorizontalOrganizationChart"/>
    <dgm:cxn modelId="{365304FE-8FCB-4BE7-9829-33A4365FD0D3}" type="presOf" srcId="{62A8C1DC-BBF2-4B56-B1F8-F80E66CD17C0}" destId="{0E697D12-3BD7-438D-9F15-24413B844181}" srcOrd="0" destOrd="0" presId="urn:microsoft.com/office/officeart/2009/3/layout/HorizontalOrganizationChart"/>
    <dgm:cxn modelId="{70097140-F182-4C5B-9386-56B54A5B76EF}" type="presParOf" srcId="{39203E46-87DB-4380-BB72-399C63E67D51}" destId="{CFB0E2F0-5BF7-4CF4-8813-52E7D8FCE17D}" srcOrd="0" destOrd="0" presId="urn:microsoft.com/office/officeart/2009/3/layout/HorizontalOrganizationChart"/>
    <dgm:cxn modelId="{44E3C29C-6B24-43DB-A002-67423BF8CAF5}" type="presParOf" srcId="{CFB0E2F0-5BF7-4CF4-8813-52E7D8FCE17D}" destId="{68D0F851-AE0E-489C-9295-8F0AFD03C6AF}" srcOrd="0" destOrd="0" presId="urn:microsoft.com/office/officeart/2009/3/layout/HorizontalOrganizationChart"/>
    <dgm:cxn modelId="{BFD08724-93DB-4E6C-B81D-94C32B546992}" type="presParOf" srcId="{68D0F851-AE0E-489C-9295-8F0AFD03C6AF}" destId="{77A167E2-E1AF-4D5E-9C92-994B1DE28A97}" srcOrd="0" destOrd="0" presId="urn:microsoft.com/office/officeart/2009/3/layout/HorizontalOrganizationChart"/>
    <dgm:cxn modelId="{941DE0B2-903A-4ADE-80E3-4C2581439317}" type="presParOf" srcId="{68D0F851-AE0E-489C-9295-8F0AFD03C6AF}" destId="{B8F92B41-0893-46A8-B126-437873777856}" srcOrd="1" destOrd="0" presId="urn:microsoft.com/office/officeart/2009/3/layout/HorizontalOrganizationChart"/>
    <dgm:cxn modelId="{4687E48B-BD93-4BA2-8987-6B4540B23489}" type="presParOf" srcId="{CFB0E2F0-5BF7-4CF4-8813-52E7D8FCE17D}" destId="{833FB061-7E6E-4CCD-B5C2-ABBD43995FD5}" srcOrd="1" destOrd="0" presId="urn:microsoft.com/office/officeart/2009/3/layout/HorizontalOrganizationChart"/>
    <dgm:cxn modelId="{B890B879-06E9-47E0-9537-2D3BB97EE126}" type="presParOf" srcId="{833FB061-7E6E-4CCD-B5C2-ABBD43995FD5}" destId="{64EB3E4B-9DF1-41C2-B537-8771A225FF51}" srcOrd="0" destOrd="0" presId="urn:microsoft.com/office/officeart/2009/3/layout/HorizontalOrganizationChart"/>
    <dgm:cxn modelId="{4F5B6E3B-373B-4C65-A736-D06E47498137}" type="presParOf" srcId="{833FB061-7E6E-4CCD-B5C2-ABBD43995FD5}" destId="{4E32F3BB-74F5-475A-9C46-C67DC9CA1071}" srcOrd="1" destOrd="0" presId="urn:microsoft.com/office/officeart/2009/3/layout/HorizontalOrganizationChart"/>
    <dgm:cxn modelId="{5EDD3189-A769-477A-9B0A-C563ABA81B7F}" type="presParOf" srcId="{4E32F3BB-74F5-475A-9C46-C67DC9CA1071}" destId="{AA8BD1EC-1741-4F7D-98E0-42B93F1162BE}" srcOrd="0" destOrd="0" presId="urn:microsoft.com/office/officeart/2009/3/layout/HorizontalOrganizationChart"/>
    <dgm:cxn modelId="{F7B2F8BA-14F5-41E9-8FA6-E2E9A8352245}" type="presParOf" srcId="{AA8BD1EC-1741-4F7D-98E0-42B93F1162BE}" destId="{C154D395-FDEC-442D-B1F2-E2C2BC8DA9E8}" srcOrd="0" destOrd="0" presId="urn:microsoft.com/office/officeart/2009/3/layout/HorizontalOrganizationChart"/>
    <dgm:cxn modelId="{A6D7E436-3D4E-4B77-B2E6-F5D3EA89B5DF}" type="presParOf" srcId="{AA8BD1EC-1741-4F7D-98E0-42B93F1162BE}" destId="{C53E4CCC-5480-4B1A-93C8-C3B7D307C322}" srcOrd="1" destOrd="0" presId="urn:microsoft.com/office/officeart/2009/3/layout/HorizontalOrganizationChart"/>
    <dgm:cxn modelId="{22678542-35DB-4D73-8042-E92198CFB7D3}" type="presParOf" srcId="{4E32F3BB-74F5-475A-9C46-C67DC9CA1071}" destId="{F6DD9BBB-107D-4158-B34A-973A82AEF3F4}" srcOrd="1" destOrd="0" presId="urn:microsoft.com/office/officeart/2009/3/layout/HorizontalOrganizationChart"/>
    <dgm:cxn modelId="{2ADAD03B-FDC3-4129-B584-E7E01E92AE77}" type="presParOf" srcId="{F6DD9BBB-107D-4158-B34A-973A82AEF3F4}" destId="{0E697D12-3BD7-438D-9F15-24413B844181}" srcOrd="0" destOrd="0" presId="urn:microsoft.com/office/officeart/2009/3/layout/HorizontalOrganizationChart"/>
    <dgm:cxn modelId="{13017F8B-F106-4CA8-9A31-7886E2701C50}" type="presParOf" srcId="{F6DD9BBB-107D-4158-B34A-973A82AEF3F4}" destId="{508F747D-C617-497F-92B9-F15D8A0110B4}" srcOrd="1" destOrd="0" presId="urn:microsoft.com/office/officeart/2009/3/layout/HorizontalOrganizationChart"/>
    <dgm:cxn modelId="{D639EC68-618F-4972-863E-71D3DD58671E}" type="presParOf" srcId="{508F747D-C617-497F-92B9-F15D8A0110B4}" destId="{7AF6DC77-0A67-4BCD-96DA-ED56A761137D}" srcOrd="0" destOrd="0" presId="urn:microsoft.com/office/officeart/2009/3/layout/HorizontalOrganizationChart"/>
    <dgm:cxn modelId="{892C061D-CC1C-4606-9C1B-9C693C65A53E}" type="presParOf" srcId="{7AF6DC77-0A67-4BCD-96DA-ED56A761137D}" destId="{52960E96-B766-4CCB-B371-4F2A4432E9B2}" srcOrd="0" destOrd="0" presId="urn:microsoft.com/office/officeart/2009/3/layout/HorizontalOrganizationChart"/>
    <dgm:cxn modelId="{4F154B51-4671-4994-A6DF-846C87EFE70B}" type="presParOf" srcId="{7AF6DC77-0A67-4BCD-96DA-ED56A761137D}" destId="{E13FD76D-5CC3-4477-9AE4-E916D188CDC0}" srcOrd="1" destOrd="0" presId="urn:microsoft.com/office/officeart/2009/3/layout/HorizontalOrganizationChart"/>
    <dgm:cxn modelId="{E7614FE5-7970-4F9B-B6EB-407B235925CF}" type="presParOf" srcId="{508F747D-C617-497F-92B9-F15D8A0110B4}" destId="{F508CC95-586D-47D8-B423-F1CA51CA7C3C}" srcOrd="1" destOrd="0" presId="urn:microsoft.com/office/officeart/2009/3/layout/HorizontalOrganizationChart"/>
    <dgm:cxn modelId="{6339FD73-2F2B-4260-BB37-6E24CEDFFD2D}" type="presParOf" srcId="{508F747D-C617-497F-92B9-F15D8A0110B4}" destId="{5AA0B381-EA19-4AD6-9252-B1E625C36C7C}" srcOrd="2" destOrd="0" presId="urn:microsoft.com/office/officeart/2009/3/layout/HorizontalOrganizationChart"/>
    <dgm:cxn modelId="{8D09DEE1-8489-483C-A263-45C8CBE3B7CA}" type="presParOf" srcId="{4E32F3BB-74F5-475A-9C46-C67DC9CA1071}" destId="{51EC5AF3-F220-4C33-AD72-3E4C8F09FC1B}" srcOrd="2" destOrd="0" presId="urn:microsoft.com/office/officeart/2009/3/layout/HorizontalOrganizationChart"/>
    <dgm:cxn modelId="{DABB4150-AD73-46AA-BCED-D0C6761A3B57}" type="presParOf" srcId="{833FB061-7E6E-4CCD-B5C2-ABBD43995FD5}" destId="{BB2383B8-D7D4-4DC0-A150-E83822D24179}" srcOrd="2" destOrd="0" presId="urn:microsoft.com/office/officeart/2009/3/layout/HorizontalOrganizationChart"/>
    <dgm:cxn modelId="{3CA9DA50-42E4-499C-B3CA-E158B3C6F9EA}" type="presParOf" srcId="{833FB061-7E6E-4CCD-B5C2-ABBD43995FD5}" destId="{1D9937A9-EA7D-47E9-BCE7-4B3D99C329EC}" srcOrd="3" destOrd="0" presId="urn:microsoft.com/office/officeart/2009/3/layout/HorizontalOrganizationChart"/>
    <dgm:cxn modelId="{6A190708-540E-4007-B320-5D4CA1BB5A6B}" type="presParOf" srcId="{1D9937A9-EA7D-47E9-BCE7-4B3D99C329EC}" destId="{F25FB02A-B091-4C87-A967-54506A7ABB2C}" srcOrd="0" destOrd="0" presId="urn:microsoft.com/office/officeart/2009/3/layout/HorizontalOrganizationChart"/>
    <dgm:cxn modelId="{12191448-468A-4D71-ACC6-F45FBDE5D84A}" type="presParOf" srcId="{F25FB02A-B091-4C87-A967-54506A7ABB2C}" destId="{A6FFE2CA-344D-4D7D-8DAD-38B53049765C}" srcOrd="0" destOrd="0" presId="urn:microsoft.com/office/officeart/2009/3/layout/HorizontalOrganizationChart"/>
    <dgm:cxn modelId="{37E4B186-0DA2-4E50-8603-74027C5FE388}" type="presParOf" srcId="{F25FB02A-B091-4C87-A967-54506A7ABB2C}" destId="{A9AE4BFB-97CC-4A68-B0F0-5A5E57EE89C6}" srcOrd="1" destOrd="0" presId="urn:microsoft.com/office/officeart/2009/3/layout/HorizontalOrganizationChart"/>
    <dgm:cxn modelId="{D93B3928-1166-47D0-B95D-5F395B024E61}" type="presParOf" srcId="{1D9937A9-EA7D-47E9-BCE7-4B3D99C329EC}" destId="{4C6761D1-F0E0-43F1-9DC2-759B517A4B4A}" srcOrd="1" destOrd="0" presId="urn:microsoft.com/office/officeart/2009/3/layout/HorizontalOrganizationChart"/>
    <dgm:cxn modelId="{920033E5-449C-48D3-83E1-2DF425C83446}" type="presParOf" srcId="{4C6761D1-F0E0-43F1-9DC2-759B517A4B4A}" destId="{9C50992F-AF43-4BF8-8E96-838FF85ADB3B}" srcOrd="0" destOrd="0" presId="urn:microsoft.com/office/officeart/2009/3/layout/HorizontalOrganizationChart"/>
    <dgm:cxn modelId="{E75EE6AC-2FF6-4F25-A4AD-EC066ACC89E5}" type="presParOf" srcId="{4C6761D1-F0E0-43F1-9DC2-759B517A4B4A}" destId="{7FE70606-3D86-4820-A63C-EA9415C5B494}" srcOrd="1" destOrd="0" presId="urn:microsoft.com/office/officeart/2009/3/layout/HorizontalOrganizationChart"/>
    <dgm:cxn modelId="{1929A1E6-F550-4755-AF81-4CDFD0D472C2}" type="presParOf" srcId="{7FE70606-3D86-4820-A63C-EA9415C5B494}" destId="{E4791194-3DF3-4AA2-BBAF-AC2A1A1E6BAD}" srcOrd="0" destOrd="0" presId="urn:microsoft.com/office/officeart/2009/3/layout/HorizontalOrganizationChart"/>
    <dgm:cxn modelId="{D8D36DDF-555B-447D-83CF-182A6D855FB1}" type="presParOf" srcId="{E4791194-3DF3-4AA2-BBAF-AC2A1A1E6BAD}" destId="{93A834D4-31BD-43F7-9F3F-DEB373756B12}" srcOrd="0" destOrd="0" presId="urn:microsoft.com/office/officeart/2009/3/layout/HorizontalOrganizationChart"/>
    <dgm:cxn modelId="{348BCF22-9CCF-40EE-B8E5-F43F4B0A4DA9}" type="presParOf" srcId="{E4791194-3DF3-4AA2-BBAF-AC2A1A1E6BAD}" destId="{7C5A22DA-ED72-42C3-9BF9-6038093C4CF5}" srcOrd="1" destOrd="0" presId="urn:microsoft.com/office/officeart/2009/3/layout/HorizontalOrganizationChart"/>
    <dgm:cxn modelId="{D7CE5461-2B2D-463F-8B2C-0A0ED29842DC}" type="presParOf" srcId="{7FE70606-3D86-4820-A63C-EA9415C5B494}" destId="{BC766E42-BEEB-46C8-B0C1-DF451318AC17}" srcOrd="1" destOrd="0" presId="urn:microsoft.com/office/officeart/2009/3/layout/HorizontalOrganizationChart"/>
    <dgm:cxn modelId="{D0E5EE0E-22E0-44E3-BC86-39F2E063C767}" type="presParOf" srcId="{7FE70606-3D86-4820-A63C-EA9415C5B494}" destId="{C8755E7E-E98F-4432-B28B-28915E0D922F}" srcOrd="2" destOrd="0" presId="urn:microsoft.com/office/officeart/2009/3/layout/HorizontalOrganizationChart"/>
    <dgm:cxn modelId="{85F6A146-3E1C-4089-84BB-33D20DFA63CB}" type="presParOf" srcId="{1D9937A9-EA7D-47E9-BCE7-4B3D99C329EC}" destId="{1A325B8F-F8F2-4151-9CA7-DB0EF98862B1}" srcOrd="2" destOrd="0" presId="urn:microsoft.com/office/officeart/2009/3/layout/HorizontalOrganizationChart"/>
    <dgm:cxn modelId="{EF13A572-8583-4EE2-A139-8045066CCCD7}" type="presParOf" srcId="{833FB061-7E6E-4CCD-B5C2-ABBD43995FD5}" destId="{4CDE4160-7704-4D6C-B259-551B88F2DC28}" srcOrd="4" destOrd="0" presId="urn:microsoft.com/office/officeart/2009/3/layout/HorizontalOrganizationChart"/>
    <dgm:cxn modelId="{F5FA083F-EF61-472C-B648-5CACAD1D2A1C}" type="presParOf" srcId="{833FB061-7E6E-4CCD-B5C2-ABBD43995FD5}" destId="{F1EEBD36-972D-4776-B6FA-30F146CBE4CC}" srcOrd="5" destOrd="0" presId="urn:microsoft.com/office/officeart/2009/3/layout/HorizontalOrganizationChart"/>
    <dgm:cxn modelId="{DA5E5938-434F-452E-8BAA-984994C0A57D}" type="presParOf" srcId="{F1EEBD36-972D-4776-B6FA-30F146CBE4CC}" destId="{DAED8373-856D-401F-B6A2-37648315DE07}" srcOrd="0" destOrd="0" presId="urn:microsoft.com/office/officeart/2009/3/layout/HorizontalOrganizationChart"/>
    <dgm:cxn modelId="{3DBA18C6-E157-49CF-A567-FE2DE8851EAA}" type="presParOf" srcId="{DAED8373-856D-401F-B6A2-37648315DE07}" destId="{ECEBE82E-8419-43D9-A0C8-65FFBFADF737}" srcOrd="0" destOrd="0" presId="urn:microsoft.com/office/officeart/2009/3/layout/HorizontalOrganizationChart"/>
    <dgm:cxn modelId="{A038E307-379D-4EDB-BE23-8BE9B00FB459}" type="presParOf" srcId="{DAED8373-856D-401F-B6A2-37648315DE07}" destId="{D282EF26-99AE-4228-906A-68CF9CB21486}" srcOrd="1" destOrd="0" presId="urn:microsoft.com/office/officeart/2009/3/layout/HorizontalOrganizationChart"/>
    <dgm:cxn modelId="{DB56B1C2-46B8-45D5-BFE3-445469C27DA6}" type="presParOf" srcId="{F1EEBD36-972D-4776-B6FA-30F146CBE4CC}" destId="{AF335727-BF06-4F91-AC4F-62AA33CE58EF}" srcOrd="1" destOrd="0" presId="urn:microsoft.com/office/officeart/2009/3/layout/HorizontalOrganizationChart"/>
    <dgm:cxn modelId="{7F389774-1035-4AD8-AAC6-1A19649D9578}" type="presParOf" srcId="{AF335727-BF06-4F91-AC4F-62AA33CE58EF}" destId="{462B98FC-2196-400C-9F38-FB3D1777E05A}" srcOrd="0" destOrd="0" presId="urn:microsoft.com/office/officeart/2009/3/layout/HorizontalOrganizationChart"/>
    <dgm:cxn modelId="{A99EDF3D-962F-4D2C-97E5-C44BEBA31E9D}" type="presParOf" srcId="{AF335727-BF06-4F91-AC4F-62AA33CE58EF}" destId="{B21DA685-F029-4E6D-AE52-D3091335A6EF}" srcOrd="1" destOrd="0" presId="urn:microsoft.com/office/officeart/2009/3/layout/HorizontalOrganizationChart"/>
    <dgm:cxn modelId="{8CC76FF5-803B-4FFE-84C5-8EC3E6A16750}" type="presParOf" srcId="{B21DA685-F029-4E6D-AE52-D3091335A6EF}" destId="{836B16F6-48D2-48D8-BD10-B743278BEF5B}" srcOrd="0" destOrd="0" presId="urn:microsoft.com/office/officeart/2009/3/layout/HorizontalOrganizationChart"/>
    <dgm:cxn modelId="{7FA2FEE8-0C65-4712-BD0D-347EB897698B}" type="presParOf" srcId="{836B16F6-48D2-48D8-BD10-B743278BEF5B}" destId="{E68AD8BF-9396-4CBE-BBFE-F4FED8B166FD}" srcOrd="0" destOrd="0" presId="urn:microsoft.com/office/officeart/2009/3/layout/HorizontalOrganizationChart"/>
    <dgm:cxn modelId="{880430DE-CB93-4759-B3B0-5F6FD25018EB}" type="presParOf" srcId="{836B16F6-48D2-48D8-BD10-B743278BEF5B}" destId="{33DE1863-18DB-4B82-A4E1-38E32A9A6BB0}" srcOrd="1" destOrd="0" presId="urn:microsoft.com/office/officeart/2009/3/layout/HorizontalOrganizationChart"/>
    <dgm:cxn modelId="{683D35B3-3FC0-43FD-8D47-AE1DFBF893CF}" type="presParOf" srcId="{B21DA685-F029-4E6D-AE52-D3091335A6EF}" destId="{929C3B5A-5851-48B9-8A23-55F79774D2AB}" srcOrd="1" destOrd="0" presId="urn:microsoft.com/office/officeart/2009/3/layout/HorizontalOrganizationChart"/>
    <dgm:cxn modelId="{7DEDFDCC-4B73-40E3-BAA6-09CFE5EF4D23}" type="presParOf" srcId="{B21DA685-F029-4E6D-AE52-D3091335A6EF}" destId="{D9C824DA-E915-4F1D-9689-F3A950EA851D}" srcOrd="2" destOrd="0" presId="urn:microsoft.com/office/officeart/2009/3/layout/HorizontalOrganizationChart"/>
    <dgm:cxn modelId="{3430CDE1-6C40-4189-BB7D-C5DF3362D0DD}" type="presParOf" srcId="{F1EEBD36-972D-4776-B6FA-30F146CBE4CC}" destId="{3BA32824-FAC2-4761-A593-6FED291B3C65}" srcOrd="2" destOrd="0" presId="urn:microsoft.com/office/officeart/2009/3/layout/HorizontalOrganizationChart"/>
    <dgm:cxn modelId="{14ACC737-3752-4674-A794-95F33E6201CE}" type="presParOf" srcId="{CFB0E2F0-5BF7-4CF4-8813-52E7D8FCE17D}" destId="{5D5F1B30-7DEF-4DE7-A58B-70CECF7967DC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2B98FC-2196-400C-9F38-FB3D1777E05A}">
      <dsp:nvSpPr>
        <dsp:cNvPr id="0" name=""/>
        <dsp:cNvSpPr/>
      </dsp:nvSpPr>
      <dsp:spPr>
        <a:xfrm>
          <a:off x="6802984" y="3263545"/>
          <a:ext cx="618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8073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DE4160-7704-4D6C-B259-551B88F2DC28}">
      <dsp:nvSpPr>
        <dsp:cNvPr id="0" name=""/>
        <dsp:cNvSpPr/>
      </dsp:nvSpPr>
      <dsp:spPr>
        <a:xfrm>
          <a:off x="3094541" y="1980406"/>
          <a:ext cx="618073" cy="13288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09036" y="0"/>
              </a:lnTo>
              <a:lnTo>
                <a:pt x="309036" y="1328858"/>
              </a:lnTo>
              <a:lnTo>
                <a:pt x="618073" y="1328858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50992F-AF43-4BF8-8E96-838FF85ADB3B}">
      <dsp:nvSpPr>
        <dsp:cNvPr id="0" name=""/>
        <dsp:cNvSpPr/>
      </dsp:nvSpPr>
      <dsp:spPr>
        <a:xfrm>
          <a:off x="6802984" y="1934686"/>
          <a:ext cx="618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8073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2383B8-D7D4-4DC0-A150-E83822D24179}">
      <dsp:nvSpPr>
        <dsp:cNvPr id="0" name=""/>
        <dsp:cNvSpPr/>
      </dsp:nvSpPr>
      <dsp:spPr>
        <a:xfrm>
          <a:off x="3094541" y="1934686"/>
          <a:ext cx="618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8073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697D12-3BD7-438D-9F15-24413B844181}">
      <dsp:nvSpPr>
        <dsp:cNvPr id="0" name=""/>
        <dsp:cNvSpPr/>
      </dsp:nvSpPr>
      <dsp:spPr>
        <a:xfrm>
          <a:off x="6802984" y="605827"/>
          <a:ext cx="618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8073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EB3E4B-9DF1-41C2-B537-8771A225FF51}">
      <dsp:nvSpPr>
        <dsp:cNvPr id="0" name=""/>
        <dsp:cNvSpPr/>
      </dsp:nvSpPr>
      <dsp:spPr>
        <a:xfrm>
          <a:off x="3094541" y="651547"/>
          <a:ext cx="618073" cy="1328858"/>
        </a:xfrm>
        <a:custGeom>
          <a:avLst/>
          <a:gdLst/>
          <a:ahLst/>
          <a:cxnLst/>
          <a:rect l="0" t="0" r="0" b="0"/>
          <a:pathLst>
            <a:path>
              <a:moveTo>
                <a:pt x="0" y="1328858"/>
              </a:moveTo>
              <a:lnTo>
                <a:pt x="309036" y="1328858"/>
              </a:lnTo>
              <a:lnTo>
                <a:pt x="309036" y="0"/>
              </a:lnTo>
              <a:lnTo>
                <a:pt x="618073" y="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A167E2-E1AF-4D5E-9C92-994B1DE28A97}">
      <dsp:nvSpPr>
        <dsp:cNvPr id="0" name=""/>
        <dsp:cNvSpPr/>
      </dsp:nvSpPr>
      <dsp:spPr>
        <a:xfrm>
          <a:off x="4171" y="1509492"/>
          <a:ext cx="3090369" cy="94182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432000" rIns="11430" bIns="11430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Taylor Phillips</a:t>
          </a:r>
        </a:p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마케팅 관리자</a:t>
          </a:r>
        </a:p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800" kern="12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4171" y="1509492"/>
        <a:ext cx="3090369" cy="941827"/>
      </dsp:txXfrm>
    </dsp:sp>
    <dsp:sp modelId="{C154D395-FDEC-442D-B1F2-E2C2BC8DA9E8}">
      <dsp:nvSpPr>
        <dsp:cNvPr id="0" name=""/>
        <dsp:cNvSpPr/>
      </dsp:nvSpPr>
      <dsp:spPr>
        <a:xfrm>
          <a:off x="3712615" y="180266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Felix Henderson</a:t>
          </a:r>
        </a:p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프로젝트 관리자</a:t>
          </a:r>
        </a:p>
      </dsp:txBody>
      <dsp:txXfrm>
        <a:off x="3712615" y="180266"/>
        <a:ext cx="3090369" cy="942562"/>
      </dsp:txXfrm>
    </dsp:sp>
    <dsp:sp modelId="{52960E96-B766-4CCB-B371-4F2A4432E9B2}">
      <dsp:nvSpPr>
        <dsp:cNvPr id="0" name=""/>
        <dsp:cNvSpPr/>
      </dsp:nvSpPr>
      <dsp:spPr>
        <a:xfrm>
          <a:off x="7421058" y="180266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Kiana Anderson</a:t>
          </a:r>
        </a:p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사무 관리자</a:t>
          </a:r>
        </a:p>
      </dsp:txBody>
      <dsp:txXfrm>
        <a:off x="7421058" y="180266"/>
        <a:ext cx="3090369" cy="942562"/>
      </dsp:txXfrm>
    </dsp:sp>
    <dsp:sp modelId="{A6FFE2CA-344D-4D7D-8DAD-38B53049765C}">
      <dsp:nvSpPr>
        <dsp:cNvPr id="0" name=""/>
        <dsp:cNvSpPr/>
      </dsp:nvSpPr>
      <dsp:spPr>
        <a:xfrm>
          <a:off x="3712615" y="1509125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Isabel Garcia</a:t>
          </a:r>
        </a:p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카피라이터</a:t>
          </a:r>
        </a:p>
      </dsp:txBody>
      <dsp:txXfrm>
        <a:off x="3712615" y="1509125"/>
        <a:ext cx="3090369" cy="942562"/>
      </dsp:txXfrm>
    </dsp:sp>
    <dsp:sp modelId="{93A834D4-31BD-43F7-9F3F-DEB373756B12}">
      <dsp:nvSpPr>
        <dsp:cNvPr id="0" name=""/>
        <dsp:cNvSpPr/>
      </dsp:nvSpPr>
      <dsp:spPr>
        <a:xfrm>
          <a:off x="7421058" y="1509125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Tyler Stein</a:t>
          </a:r>
        </a:p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인턴</a:t>
          </a:r>
        </a:p>
      </dsp:txBody>
      <dsp:txXfrm>
        <a:off x="7421058" y="1509125"/>
        <a:ext cx="3090369" cy="942562"/>
      </dsp:txXfrm>
    </dsp:sp>
    <dsp:sp modelId="{ECEBE82E-8419-43D9-A0C8-65FFBFADF737}">
      <dsp:nvSpPr>
        <dsp:cNvPr id="0" name=""/>
        <dsp:cNvSpPr/>
      </dsp:nvSpPr>
      <dsp:spPr>
        <a:xfrm>
          <a:off x="3712615" y="2837984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Natasha Jones</a:t>
          </a:r>
        </a:p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인적 자원</a:t>
          </a:r>
        </a:p>
      </dsp:txBody>
      <dsp:txXfrm>
        <a:off x="3712615" y="2837984"/>
        <a:ext cx="3090369" cy="942562"/>
      </dsp:txXfrm>
    </dsp:sp>
    <dsp:sp modelId="{E68AD8BF-9396-4CBE-BBFE-F4FED8B166FD}">
      <dsp:nvSpPr>
        <dsp:cNvPr id="0" name=""/>
        <dsp:cNvSpPr/>
      </dsp:nvSpPr>
      <dsp:spPr>
        <a:xfrm>
          <a:off x="7421058" y="2837984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Jordan Mitchell</a:t>
          </a:r>
        </a:p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주니어 디자이너</a:t>
          </a:r>
        </a:p>
      </dsp:txBody>
      <dsp:txXfrm>
        <a:off x="7421058" y="2837984"/>
        <a:ext cx="3090369" cy="9425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16E1DC9-418B-48B3-9C3D-28340D20EB27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2025-03-25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DD7E118-DCD0-425E-8F60-56D854F8828A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jpeg>
</file>

<file path=ppt/media/image22.jpeg>
</file>

<file path=ppt/media/image23.jpeg>
</file>

<file path=ppt/media/image24.jpeg>
</file>

<file path=ppt/media/image25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56B3A4-6403-45F3-8258-5B00C047BFB8}" type="datetime1">
              <a:rPr lang="ko-KR" altLang="en-US" noProof="0" smtClean="0"/>
              <a:t>2025-03-25</a:t>
            </a:fld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6B913A0-8194-43AB-8CE1-D8825DE3150C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15900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780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11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66676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12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40111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13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81001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14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1786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35839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17776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25521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0485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79150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5111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9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4525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개체 틀 8" descr="분홍색 배경의 야자수 잎 사진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rtlCol="0" anchor="b">
            <a:normAutofit/>
          </a:bodyPr>
          <a:lstStyle>
            <a:lvl1pPr algn="l">
              <a:defRPr sz="4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9" name="부제목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 rtlCol="0">
            <a:normAutofit/>
          </a:bodyPr>
          <a:lstStyle>
            <a:lvl1pPr marL="0" indent="0" algn="l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위험 및 보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개체 틀 44" descr="야자수 잎 사진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 rtlCol="0">
            <a:noAutofit/>
          </a:bodyPr>
          <a:lstStyle>
            <a:lvl1pPr algn="l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54496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714232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핵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개체 틀 8" descr="두 야자수 잎으로 테두리가 있는 노트북 키보드 사진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 rtlCol="0">
            <a:noAutofit/>
          </a:bodyPr>
          <a:lstStyle>
            <a:lvl1pPr algn="l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19656"/>
            <a:ext cx="5157787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386584"/>
            <a:ext cx="5157787" cy="3684588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19656"/>
            <a:ext cx="5183188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386584"/>
            <a:ext cx="5183188" cy="3684588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36192"/>
            <a:ext cx="10515600" cy="4351338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주요 개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감사합니다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13" descr="식물 사진 클로즈업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Autofit/>
          </a:bodyPr>
          <a:lstStyle>
            <a:lvl1pPr algn="ctr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개체 틀 8" descr="야자수 잎 사진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그림 개체 틀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 rtlCol="0">
            <a:normAutofit/>
          </a:bodyPr>
          <a:lstStyle>
            <a:lvl1pPr>
              <a:defRPr sz="4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개체 틀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4" name="텍스트 개체 틀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9" name="그림 개체 틀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5" name="텍스트 개체 틀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6" name="텍스트 개체 틀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10" name="그림 개체 틀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7" name="텍스트 개체 틀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8" name="텍스트 개체 틀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11" name="그림 개체 틀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9" name="텍스트 개체 틀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20" name="텍스트 개체 틀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조직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  <p:sp>
        <p:nvSpPr>
          <p:cNvPr id="21" name="SmartArt Placeholder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 rtlCol="0"/>
          <a:lstStyle/>
          <a:p>
            <a:pPr rtl="0"/>
            <a:r>
              <a:rPr lang="en-US" altLang="ko-KR" noProof="0"/>
              <a:t>SmartArt </a:t>
            </a:r>
            <a:r>
              <a:rPr lang="ko-KR" altLang="en-US" noProof="0"/>
              <a:t>그래픽을 추가하려면 아이콘을 클릭하십시오</a:t>
            </a:r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기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개체 틀 17" descr="식물 사진 클로즈업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시장 요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개체 틀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>
            <a:noAutofit/>
          </a:bodyPr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rtlCol="0" anchor="ctr" anchorCtr="0">
            <a:normAutofit/>
          </a:bodyPr>
          <a:lstStyle>
            <a:lvl1pPr algn="ctr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rtlCol="0">
            <a:noAutofit/>
          </a:bodyPr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즈니스 개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 rtl="0"/>
            <a:endParaRPr lang="ko-KR" altLang="en-US" sz="36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rtlCol="0" anchor="t">
            <a:no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시간 표시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64" name="텍스트 개체 틀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rtlCol="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ko-KR" altLang="en-US" noProof="0"/>
              <a:t>항목 제목</a:t>
            </a:r>
          </a:p>
        </p:txBody>
      </p:sp>
      <p:sp>
        <p:nvSpPr>
          <p:cNvPr id="38" name="텍스트 개체 틀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ko-KR" altLang="en-US" noProof="0"/>
              <a:t>연도</a:t>
            </a:r>
          </a:p>
        </p:txBody>
      </p:sp>
      <p:sp>
        <p:nvSpPr>
          <p:cNvPr id="39" name="텍스트 개체 틀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0" name="텍스트 개체 틀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1" name="텍스트 개체 틀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2" name="텍스트 개체 틀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4" name="텍스트 개체 틀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5" name="텍스트 개체 틀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6" name="텍스트 개체 틀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8" name="텍스트 개체 틀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9" name="텍스트 개체 틀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7" name="텍스트 개체 틀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0" name="텍스트 개체 틀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1" name="텍스트 개체 틀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3" name="텍스트 개체 틀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ko-KR" altLang="en-US" noProof="0"/>
              <a:t>연도</a:t>
            </a:r>
          </a:p>
        </p:txBody>
      </p:sp>
      <p:sp>
        <p:nvSpPr>
          <p:cNvPr id="52" name="텍스트 개체 틀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3" name="텍스트 개체 틀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4" name="텍스트 개체 틀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5" name="텍스트 개체 틀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6" name="텍스트 개체 틀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7" name="텍스트 개체 틀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8" name="텍스트 개체 틀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60" name="텍스트 개체 틀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61" name="텍스트 개체 틀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9" name="텍스트 개체 틀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62" name="텍스트 개체 틀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63" name="텍스트 개체 틀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33" name="날짜 개체 틀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34" name="바닥글 개체 틀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35" name="슬라이드 번호 개체 틀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dirty="0"/>
              <a:t>Contoso </a:t>
            </a:r>
            <a:r>
              <a:rPr lang="ko-KR" altLang="en-US" dirty="0"/>
              <a:t>비즈니스 계획</a:t>
            </a:r>
          </a:p>
        </p:txBody>
      </p:sp>
      <p:sp>
        <p:nvSpPr>
          <p:cNvPr id="23" name="부제목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 rtlCol="0"/>
          <a:lstStyle/>
          <a:p>
            <a:pPr rtl="0"/>
            <a:r>
              <a:rPr lang="ko-KR" altLang="en-US" dirty="0" err="1"/>
              <a:t>심현기</a:t>
            </a:r>
            <a:endParaRPr lang="ko-KR" altLang="en-US" dirty="0"/>
          </a:p>
        </p:txBody>
      </p:sp>
      <p:pic>
        <p:nvPicPr>
          <p:cNvPr id="16" name="그림 개체 틀 15" descr="그래프를 그리는 두 남자 사진&#10;">
            <a:extLst>
              <a:ext uri="{FF2B5EF4-FFF2-40B4-BE49-F238E27FC236}">
                <a16:creationId xmlns:a16="http://schemas.microsoft.com/office/drawing/2014/main" id="{AE10A7AB-4E16-4B85-8C75-FABB6412DD5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93825" y="1143000"/>
            <a:ext cx="5029200" cy="4572000"/>
          </a:xfrm>
        </p:spPr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재무 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AC6715B5-2190-4A3A-B45B-26A2669D1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rtlCol="0" anchor="ctr" anchorCtr="0">
            <a:normAutofit/>
          </a:bodyPr>
          <a:lstStyle/>
          <a:p>
            <a:pPr rtl="0"/>
            <a:r>
              <a:rPr lang="ko-KR" altLang="en-US" dirty="0"/>
              <a:t>주요 </a:t>
            </a:r>
            <a:r>
              <a:rPr lang="ko-KR" altLang="en-US" dirty="0" err="1"/>
              <a:t>메트릭</a:t>
            </a:r>
            <a:endParaRPr lang="ko-KR" altLang="en-US" dirty="0"/>
          </a:p>
        </p:txBody>
      </p:sp>
      <p:graphicFrame>
        <p:nvGraphicFramePr>
          <p:cNvPr id="11" name="표 11">
            <a:extLst>
              <a:ext uri="{FF2B5EF4-FFF2-40B4-BE49-F238E27FC236}">
                <a16:creationId xmlns:a16="http://schemas.microsoft.com/office/drawing/2014/main" id="{1CA23F63-61EC-4BE5-8A2D-0A89EBD54F6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038059580"/>
              </p:ext>
            </p:extLst>
          </p:nvPr>
        </p:nvGraphicFramePr>
        <p:xfrm>
          <a:off x="839788" y="2386013"/>
          <a:ext cx="4947400" cy="3339134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989480">
                  <a:extLst>
                    <a:ext uri="{9D8B030D-6E8A-4147-A177-3AD203B41FA5}">
                      <a16:colId xmlns:a16="http://schemas.microsoft.com/office/drawing/2014/main" val="3233966979"/>
                    </a:ext>
                  </a:extLst>
                </a:gridCol>
                <a:gridCol w="989480">
                  <a:extLst>
                    <a:ext uri="{9D8B030D-6E8A-4147-A177-3AD203B41FA5}">
                      <a16:colId xmlns:a16="http://schemas.microsoft.com/office/drawing/2014/main" val="1158840958"/>
                    </a:ext>
                  </a:extLst>
                </a:gridCol>
                <a:gridCol w="989480">
                  <a:extLst>
                    <a:ext uri="{9D8B030D-6E8A-4147-A177-3AD203B41FA5}">
                      <a16:colId xmlns:a16="http://schemas.microsoft.com/office/drawing/2014/main" val="1014947327"/>
                    </a:ext>
                  </a:extLst>
                </a:gridCol>
                <a:gridCol w="989480">
                  <a:extLst>
                    <a:ext uri="{9D8B030D-6E8A-4147-A177-3AD203B41FA5}">
                      <a16:colId xmlns:a16="http://schemas.microsoft.com/office/drawing/2014/main" val="2653728004"/>
                    </a:ext>
                  </a:extLst>
                </a:gridCol>
                <a:gridCol w="989480">
                  <a:extLst>
                    <a:ext uri="{9D8B030D-6E8A-4147-A177-3AD203B41FA5}">
                      <a16:colId xmlns:a16="http://schemas.microsoft.com/office/drawing/2014/main" val="4218738779"/>
                    </a:ext>
                  </a:extLst>
                </a:gridCol>
              </a:tblGrid>
              <a:tr h="1010642">
                <a:tc>
                  <a:txBody>
                    <a:bodyPr/>
                    <a:lstStyle/>
                    <a:p>
                      <a:pPr rtl="0"/>
                      <a:endParaRPr lang="ko-KR" altLang="en-US" sz="1200" noProof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ko-KR" altLang="en-US" sz="1200" noProof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클라이언트</a:t>
                      </a:r>
                      <a:endParaRPr lang="ko-KR" altLang="en-US" sz="1200" noProof="0">
                        <a:solidFill>
                          <a:schemeClr val="tx1"/>
                        </a:solidFill>
                        <a:ea typeface="맑은 고딕" panose="020B0503020000020004" pitchFamily="50" charset="-127"/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ko-KR" altLang="en-US" sz="1200" noProof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주문</a:t>
                      </a:r>
                      <a:endParaRPr lang="ko-KR" altLang="en-US" sz="1200" noProof="0">
                        <a:solidFill>
                          <a:schemeClr val="tx1"/>
                        </a:solidFill>
                        <a:ea typeface="맑은 고딕" panose="020B0503020000020004" pitchFamily="50" charset="-127"/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ko-KR" altLang="en-US" sz="1200" noProof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총수익</a:t>
                      </a:r>
                      <a:endParaRPr lang="ko-KR" altLang="en-US" sz="1200" noProof="0">
                        <a:solidFill>
                          <a:schemeClr val="tx1"/>
                        </a:solidFill>
                        <a:ea typeface="맑은 고딕" panose="020B0503020000020004" pitchFamily="50" charset="-127"/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ko-KR" altLang="en-US" sz="1200" noProof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순수익</a:t>
                      </a:r>
                      <a:endParaRPr lang="ko-KR" altLang="en-US" sz="1200" noProof="0">
                        <a:solidFill>
                          <a:schemeClr val="tx1"/>
                        </a:solidFill>
                        <a:ea typeface="맑은 고딕" panose="020B0503020000020004" pitchFamily="50" charset="-127"/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590700"/>
                  </a:ext>
                </a:extLst>
              </a:tr>
              <a:tr h="582123"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20XX</a:t>
                      </a:r>
                      <a:r>
                        <a:rPr lang="ko-KR" altLang="en-US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</a:t>
                      </a:r>
                      <a:endParaRPr lang="ko-KR" altLang="en-US" sz="1200" noProof="0"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US" altLang="ko-KR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endParaRPr lang="ko-KR" altLang="en-US" sz="1200" noProof="0">
                        <a:ea typeface="맑은 고딕" panose="020B0503020000020004" pitchFamily="50" charset="-127"/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US" altLang="ko-KR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1100</a:t>
                      </a:r>
                      <a:endParaRPr lang="ko-KR" altLang="en-US" sz="1200" noProof="0">
                        <a:ea typeface="맑은 고딕" panose="020B0503020000020004" pitchFamily="50" charset="-127"/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ko-KR" altLang="en-US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₩</a:t>
                      </a:r>
                      <a:r>
                        <a:rPr lang="en-US" altLang="ko-KR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10,000</a:t>
                      </a:r>
                      <a:endParaRPr lang="ko-KR" altLang="en-US" sz="1200" noProof="0">
                        <a:ea typeface="맑은 고딕" panose="020B0503020000020004" pitchFamily="50" charset="-127"/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ko-KR" altLang="en-US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₩</a:t>
                      </a:r>
                      <a:r>
                        <a:rPr lang="en-US" altLang="ko-KR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7,000</a:t>
                      </a:r>
                      <a:endParaRPr lang="ko-KR" altLang="en-US" sz="1200" noProof="0">
                        <a:ea typeface="맑은 고딕" panose="020B0503020000020004" pitchFamily="50" charset="-127"/>
                      </a:endParaRP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830826746"/>
                  </a:ext>
                </a:extLst>
              </a:tr>
              <a:tr h="582123"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20XX</a:t>
                      </a:r>
                      <a:r>
                        <a:rPr lang="ko-KR" altLang="en-US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</a:t>
                      </a:r>
                      <a:endParaRPr lang="ko-KR" altLang="en-US" sz="1200" noProof="0"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US" altLang="ko-KR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endParaRPr lang="ko-KR" altLang="en-US" sz="1200" noProof="0">
                        <a:ea typeface="맑은 고딕" panose="020B0503020000020004" pitchFamily="50" charset="-127"/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US" altLang="ko-KR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200</a:t>
                      </a:r>
                      <a:endParaRPr lang="ko-KR" altLang="en-US" sz="1200" noProof="0">
                        <a:ea typeface="맑은 고딕" panose="020B0503020000020004" pitchFamily="50" charset="-127"/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₩</a:t>
                      </a:r>
                      <a:r>
                        <a:rPr lang="en-US" altLang="ko-KR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20,000</a:t>
                      </a:r>
                      <a:endParaRPr lang="ko-KR" altLang="en-US" sz="1200" noProof="0">
                        <a:ea typeface="맑은 고딕" panose="020B0503020000020004" pitchFamily="50" charset="-127"/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₩</a:t>
                      </a:r>
                      <a:r>
                        <a:rPr lang="en-US" altLang="ko-KR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16,000</a:t>
                      </a:r>
                      <a:endParaRPr lang="ko-KR" altLang="en-US" sz="1200" noProof="0">
                        <a:ea typeface="맑은 고딕" panose="020B0503020000020004" pitchFamily="50" charset="-127"/>
                      </a:endParaRP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517333721"/>
                  </a:ext>
                </a:extLst>
              </a:tr>
              <a:tr h="582123"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20XX</a:t>
                      </a:r>
                      <a:r>
                        <a:rPr lang="ko-KR" altLang="en-US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</a:t>
                      </a:r>
                      <a:endParaRPr lang="ko-KR" altLang="en-US" sz="1200" noProof="0"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US" altLang="ko-KR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</a:t>
                      </a:r>
                      <a:endParaRPr lang="ko-KR" altLang="en-US" sz="1200" noProof="0">
                        <a:ea typeface="맑은 고딕" panose="020B0503020000020004" pitchFamily="50" charset="-127"/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US" altLang="ko-KR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300</a:t>
                      </a:r>
                      <a:endParaRPr lang="ko-KR" altLang="en-US" sz="1200" noProof="0">
                        <a:ea typeface="맑은 고딕" panose="020B0503020000020004" pitchFamily="50" charset="-127"/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₩</a:t>
                      </a:r>
                      <a:r>
                        <a:rPr lang="en-US" altLang="ko-KR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30,000</a:t>
                      </a:r>
                      <a:endParaRPr lang="ko-KR" altLang="en-US" sz="1200" noProof="0">
                        <a:ea typeface="맑은 고딕" panose="020B0503020000020004" pitchFamily="50" charset="-127"/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₩</a:t>
                      </a:r>
                      <a:r>
                        <a:rPr lang="en-US" altLang="ko-KR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25,000</a:t>
                      </a:r>
                      <a:endParaRPr lang="ko-KR" altLang="en-US" sz="1200" noProof="0">
                        <a:ea typeface="맑은 고딕" panose="020B0503020000020004" pitchFamily="50" charset="-127"/>
                      </a:endParaRP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21589815"/>
                  </a:ext>
                </a:extLst>
              </a:tr>
              <a:tr h="582123"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20XX</a:t>
                      </a:r>
                      <a:r>
                        <a:rPr lang="ko-KR" altLang="en-US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</a:t>
                      </a:r>
                      <a:endParaRPr lang="ko-KR" altLang="en-US" sz="1200" noProof="0"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US" altLang="ko-KR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</a:t>
                      </a:r>
                      <a:endParaRPr lang="ko-KR" altLang="en-US" sz="1200" noProof="0">
                        <a:ea typeface="맑은 고딕" panose="020B0503020000020004" pitchFamily="50" charset="-127"/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US" altLang="ko-KR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400</a:t>
                      </a:r>
                      <a:endParaRPr lang="ko-KR" altLang="en-US" sz="1200" noProof="0">
                        <a:ea typeface="맑은 고딕" panose="020B0503020000020004" pitchFamily="50" charset="-127"/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₩</a:t>
                      </a:r>
                      <a:r>
                        <a:rPr lang="en-US" altLang="ko-KR" sz="1200" noProof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40,000</a:t>
                      </a:r>
                      <a:endParaRPr lang="ko-KR" altLang="en-US" sz="1200" noProof="0">
                        <a:ea typeface="맑은 고딕" panose="020B0503020000020004" pitchFamily="50" charset="-127"/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noProof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₩</a:t>
                      </a:r>
                      <a:r>
                        <a:rPr lang="en-US" altLang="ko-KR" sz="1200" noProof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30,000</a:t>
                      </a:r>
                      <a:endParaRPr lang="ko-KR" altLang="en-US" sz="1200" noProof="0" dirty="0">
                        <a:ea typeface="맑은 고딕" panose="020B0503020000020004" pitchFamily="50" charset="-127"/>
                      </a:endParaRP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45832805"/>
                  </a:ext>
                </a:extLst>
              </a:tr>
            </a:tbl>
          </a:graphicData>
        </a:graphic>
      </p:graphicFrame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C54CD4A7-4E1A-4902-993B-81A396A367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rtlCol="0" anchor="ctr" anchorCtr="0">
            <a:normAutofit/>
          </a:bodyPr>
          <a:lstStyle/>
          <a:p>
            <a:pPr rtl="0"/>
            <a:r>
              <a:rPr lang="ko-KR" altLang="en-US" dirty="0"/>
              <a:t>연도별 수익</a:t>
            </a:r>
          </a:p>
        </p:txBody>
      </p:sp>
      <p:graphicFrame>
        <p:nvGraphicFramePr>
          <p:cNvPr id="27" name="내용 개체 틀 13" descr="차트">
            <a:extLst>
              <a:ext uri="{FF2B5EF4-FFF2-40B4-BE49-F238E27FC236}">
                <a16:creationId xmlns:a16="http://schemas.microsoft.com/office/drawing/2014/main" id="{864E5252-A4EE-4C7C-AF7F-132ED2B8ECD8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09554882"/>
              </p:ext>
            </p:extLst>
          </p:nvPr>
        </p:nvGraphicFramePr>
        <p:xfrm>
          <a:off x="6172200" y="2386013"/>
          <a:ext cx="5183188" cy="36845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08C5D53-D866-4245-BE7D-156375DC92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ko-KR" dirty="0"/>
              <a:t>20XX</a:t>
            </a:r>
            <a:r>
              <a:rPr lang="ko-KR" altLang="en-US" dirty="0"/>
              <a:t>년</a:t>
            </a: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9897FF8-1BF8-4C19-8B7E-0B92E8151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 dirty="0"/>
              <a:t>Contoso </a:t>
            </a:r>
            <a:r>
              <a:rPr lang="ko-KR" altLang="en-US" dirty="0"/>
              <a:t>비즈니스 계획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2849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재무 테이블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4FEE1642-B122-4C8C-812B-30F133EF6C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3208380"/>
              </p:ext>
            </p:extLst>
          </p:nvPr>
        </p:nvGraphicFramePr>
        <p:xfrm>
          <a:off x="838200" y="1536700"/>
          <a:ext cx="10515600" cy="4632277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738120">
                  <a:extLst>
                    <a:ext uri="{9D8B030D-6E8A-4147-A177-3AD203B41FA5}">
                      <a16:colId xmlns:a16="http://schemas.microsoft.com/office/drawing/2014/main" val="3446012419"/>
                    </a:ext>
                  </a:extLst>
                </a:gridCol>
                <a:gridCol w="1468120">
                  <a:extLst>
                    <a:ext uri="{9D8B030D-6E8A-4147-A177-3AD203B41FA5}">
                      <a16:colId xmlns:a16="http://schemas.microsoft.com/office/drawing/2014/main" val="40526463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9353527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21826348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235153012"/>
                    </a:ext>
                  </a:extLst>
                </a:gridCol>
              </a:tblGrid>
              <a:tr h="356329">
                <a:tc>
                  <a:txBody>
                    <a:bodyPr/>
                    <a:lstStyle/>
                    <a:p>
                      <a:pPr algn="l" rtl="0" fontAlgn="b"/>
                      <a:endParaRPr lang="ko-KR" altLang="en-US" sz="1400" b="0" i="0" u="none" strike="noStrike" noProof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ko-KR" altLang="en-US" sz="1300" b="1" u="none" strike="noStrike" noProof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연도 </a:t>
                      </a:r>
                      <a:r>
                        <a:rPr lang="en-US" altLang="ko-KR" sz="1300" b="1" u="none" strike="noStrike" noProof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300" b="1" i="0" u="none" strike="noStrike" noProof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ko-KR" altLang="en-US" sz="1300" b="1" u="none" strike="noStrike" noProof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연도 </a:t>
                      </a:r>
                      <a:r>
                        <a:rPr lang="en-US" altLang="ko-KR" sz="1300" b="1" u="none" strike="noStrike" noProof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300" b="1" i="0" u="none" strike="noStrike" noProof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ko-KR" altLang="en-US" sz="1300" b="1" u="none" strike="noStrike" noProof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연도 </a:t>
                      </a:r>
                      <a:r>
                        <a:rPr lang="en-US" altLang="ko-KR" sz="1300" b="1" u="none" strike="noStrike" noProof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300" b="1" i="0" u="none" strike="noStrike" noProof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ko-KR" altLang="en-US" sz="1300" b="1" u="none" strike="noStrike" kern="1200" noProof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델타</a:t>
                      </a:r>
                    </a:p>
                  </a:txBody>
                  <a:tcPr marR="274320" anchor="ctr"/>
                </a:tc>
                <a:extLst>
                  <a:ext uri="{0D108BD9-81ED-4DB2-BD59-A6C34878D82A}">
                    <a16:rowId xmlns:a16="http://schemas.microsoft.com/office/drawing/2014/main" val="4140773105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수입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4142911372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lvl="1" algn="l" rtl="0" fontAlgn="b"/>
                      <a:r>
                        <a:rPr lang="ko-KR" altLang="en-US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사용자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50,000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400,000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1,600,000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543393929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lvl="1" algn="l" rtl="0" fontAlgn="b"/>
                      <a:r>
                        <a:rPr lang="ko-KR" altLang="en-US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판매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500,000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4,000,000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16,000,000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55711469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lvl="1" algn="l" rtl="0" fontAlgn="b"/>
                      <a:r>
                        <a:rPr lang="ko-KR" altLang="en-US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판매당 평균 가격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75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498944196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lvl="1" algn="l" rtl="0" fontAlgn="b"/>
                      <a:r>
                        <a:rPr lang="ko-KR" altLang="en-US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수익</a:t>
                      </a:r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(15%)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5,625,000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48,000,000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216,000,000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561606819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1400" b="1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총수익</a:t>
                      </a:r>
                      <a:endParaRPr lang="ko-KR" altLang="en-US" sz="1400" b="1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1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5,625,000</a:t>
                      </a:r>
                      <a:endParaRPr lang="ko-KR" altLang="en-US" sz="1400" b="1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1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48,000,000</a:t>
                      </a:r>
                      <a:endParaRPr lang="ko-KR" altLang="en-US" sz="1400" b="1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1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216,000,000</a:t>
                      </a:r>
                      <a:endParaRPr lang="ko-KR" altLang="en-US" sz="1400" b="1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365120011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경비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l" rtl="0" fontAlgn="b"/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"/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"/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4241422160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marL="457200" lvl="1" indent="0" algn="l" rtl="0" fontAlgn="b">
                        <a:buFont typeface="Arial" panose="020B0604020202020204" pitchFamily="34" charset="0"/>
                        <a:buNone/>
                      </a:pPr>
                      <a:r>
                        <a:rPr lang="ko-KR" altLang="en-US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판매 및 마케팅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5,062,500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38,400,000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151,200,000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70%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662407092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marL="457200" lvl="1" indent="0" algn="l" rtl="0" fontAlgn="b">
                        <a:buFont typeface="Arial" panose="020B0604020202020204" pitchFamily="34" charset="0"/>
                        <a:buNone/>
                      </a:pPr>
                      <a:r>
                        <a:rPr lang="ko-KR" altLang="en-US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고객 서비스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1,687,500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9,600,000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21,600,000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10%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806368409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marL="457200" lvl="1" indent="0" algn="l" rtl="0" fontAlgn="b">
                        <a:buFont typeface="Arial" panose="020B0604020202020204" pitchFamily="34" charset="0"/>
                        <a:buNone/>
                      </a:pPr>
                      <a:r>
                        <a:rPr lang="ko-KR" altLang="en-US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제품 개발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562,500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2,400,000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10,800,000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5%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879688327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marL="457200" lvl="1" indent="0" algn="l" rtl="0" fontAlgn="b">
                        <a:buFont typeface="Arial" panose="020B0604020202020204" pitchFamily="34" charset="0"/>
                        <a:buNone/>
                      </a:pPr>
                      <a:r>
                        <a:rPr lang="ko-KR" altLang="en-US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연구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281,250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2,400,000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4,320,000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0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2%</a:t>
                      </a:r>
                      <a:endParaRPr lang="ko-KR" altLang="en-US" sz="1400" b="0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613433075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1400" b="1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경비 합계</a:t>
                      </a:r>
                      <a:endParaRPr lang="ko-KR" altLang="en-US" sz="1400" b="1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1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7,593,750</a:t>
                      </a:r>
                      <a:endParaRPr lang="ko-KR" altLang="en-US" sz="1400" b="1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1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52,800,000</a:t>
                      </a:r>
                      <a:endParaRPr lang="ko-KR" altLang="en-US" sz="1400" b="1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1400" b="1" u="none" strike="noStrike" noProof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187,920,000</a:t>
                      </a:r>
                      <a:endParaRPr lang="ko-KR" altLang="en-US" sz="1400" b="1" i="0" u="none" strike="noStrike" noProof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ko-KR" altLang="en-US" sz="1400" b="0" i="0" u="none" strike="noStrike" noProof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301145645"/>
                  </a:ext>
                </a:extLst>
              </a:tr>
            </a:tbl>
          </a:graphicData>
        </a:graphic>
      </p:graphicFrame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3E9869-80A5-41B1-AF2C-144DAE0EF1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ko-KR"/>
              <a:t>20XX</a:t>
            </a:r>
            <a:r>
              <a:rPr lang="ko-KR" altLang="en-US"/>
              <a:t>년</a:t>
            </a: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0D5DB46-4933-4971-A3A9-E1013D8C1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/>
              <a:t>Contoso </a:t>
            </a:r>
            <a:r>
              <a:rPr lang="ko-KR" altLang="en-US"/>
              <a:t>비즈니스 계획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3B2246F-CEE7-4406-BBDE-7117F1830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69975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 rtlCol="0">
            <a:noAutofit/>
          </a:bodyPr>
          <a:lstStyle/>
          <a:p>
            <a:pPr rtl="0"/>
            <a:r>
              <a:rPr lang="ko-KR" altLang="en-US" dirty="0"/>
              <a:t>위험 및 보상</a:t>
            </a:r>
          </a:p>
        </p:txBody>
      </p:sp>
      <p:pic>
        <p:nvPicPr>
          <p:cNvPr id="47" name="그림 개체 틀 46" descr="깨끗한 화이트보드에 있는 그래프에 선을 그리는 사람">
            <a:extLst>
              <a:ext uri="{FF2B5EF4-FFF2-40B4-BE49-F238E27FC236}">
                <a16:creationId xmlns:a16="http://schemas.microsoft.com/office/drawing/2014/main" id="{11BA5C3B-BBA0-484C-95FF-48C53441E84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9928" y="2105025"/>
            <a:ext cx="4178808" cy="3383280"/>
          </a:xfrm>
        </p:spPr>
      </p:pic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위험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4496" y="2569464"/>
            <a:ext cx="2185416" cy="29169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ko-KR" altLang="en-US" noProof="1"/>
              <a:t>새 기능 업데이트는 고객에게 널리 사용되지 않을 수 있습니다</a:t>
            </a:r>
            <a:r>
              <a:rPr lang="en-US" altLang="ko-KR" noProof="1"/>
              <a:t>.</a:t>
            </a:r>
          </a:p>
          <a:p>
            <a:pPr rtl="0"/>
            <a:r>
              <a:rPr lang="ko-KR" altLang="en-US" noProof="1"/>
              <a:t>주요 역할의 인력 부족으로 인해 제품 출시가 지연될 수 있습니다</a:t>
            </a:r>
            <a:r>
              <a:rPr lang="en-US" altLang="ko-KR" noProof="1"/>
              <a:t>.</a:t>
            </a:r>
            <a:endParaRPr lang="ko-KR" altLang="en-US" noProof="1"/>
          </a:p>
          <a:p>
            <a:pPr rtl="0"/>
            <a:r>
              <a:rPr lang="ko-KR" altLang="en-US" noProof="1"/>
              <a:t>제품에는 고객에게 추가 학습이 필요할 수 있는 더 많은 기능이 있습니다</a:t>
            </a:r>
            <a:r>
              <a:rPr lang="en-US" altLang="ko-KR" noProof="1"/>
              <a:t>.</a:t>
            </a:r>
            <a:endParaRPr lang="ko-KR" altLang="en-US" noProof="1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14232" y="2103120"/>
            <a:ext cx="2185416" cy="36576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보상</a:t>
            </a:r>
          </a:p>
        </p:txBody>
      </p:sp>
      <p:sp>
        <p:nvSpPr>
          <p:cNvPr id="34" name="내용 개체 틀 33">
            <a:extLst>
              <a:ext uri="{FF2B5EF4-FFF2-40B4-BE49-F238E27FC236}">
                <a16:creationId xmlns:a16="http://schemas.microsoft.com/office/drawing/2014/main" id="{213EBF44-0FC2-4FC4-AC05-BD5EB2F3CB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14232" y="2569464"/>
            <a:ext cx="2185416" cy="2916936"/>
          </a:xfrm>
        </p:spPr>
        <p:txBody>
          <a:bodyPr rtlCol="0"/>
          <a:lstStyle/>
          <a:p>
            <a:pPr rtl="0"/>
            <a:r>
              <a:rPr lang="ko-KR" altLang="en-US" noProof="1"/>
              <a:t>시장에서 첫 번째</a:t>
            </a:r>
          </a:p>
          <a:p>
            <a:pPr rtl="0"/>
            <a:r>
              <a:rPr lang="ko-KR" altLang="en-US" noProof="1"/>
              <a:t>지금까지 제품에 대한 홍보가 좋았고</a:t>
            </a:r>
            <a:r>
              <a:rPr lang="en-US" altLang="ko-KR" noProof="1"/>
              <a:t>, </a:t>
            </a:r>
            <a:r>
              <a:rPr lang="ko-KR" altLang="en-US" noProof="1"/>
              <a:t>그 시나리오로부터 추진력을 구축할 수 있습니다</a:t>
            </a:r>
            <a:r>
              <a:rPr lang="en-US" altLang="ko-KR" noProof="1"/>
              <a:t>.</a:t>
            </a:r>
            <a:endParaRPr lang="ko-KR" altLang="en-US" noProof="1"/>
          </a:p>
          <a:p>
            <a:pPr rtl="0"/>
            <a:r>
              <a:rPr lang="ko-KR" altLang="en-US" noProof="1"/>
              <a:t>고부가가치 고객을 대상으로 한 제품 테스트에서 문제가 발견되지 않았습니다</a:t>
            </a:r>
            <a:r>
              <a:rPr lang="en-US" altLang="ko-KR" noProof="1"/>
              <a:t>.</a:t>
            </a:r>
            <a:endParaRPr lang="ko-KR" altLang="en-US" noProof="1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8863A97-A73A-4927-A883-9002F499C5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ko-KR"/>
              <a:t>20XX</a:t>
            </a:r>
            <a:r>
              <a:rPr lang="ko-KR" altLang="en-US"/>
              <a:t>년</a:t>
            </a:r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6A8DBFE-0476-41B3-9106-C29360C7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/>
              <a:t>Contoso </a:t>
            </a:r>
            <a:r>
              <a:rPr lang="ko-KR" altLang="en-US"/>
              <a:t>비즈니스 </a:t>
            </a:r>
            <a:r>
              <a:rPr lang="ko-KR" altLang="en-US" dirty="0"/>
              <a:t>계획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47081026-6073-4FB4-BACC-6C021DD4E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A5201E-0D0B-4879-A91C-D4ED47D7B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핵심 문제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D14AC8A-30D4-48E3-9B06-1BA6665623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8448" y="2871216"/>
            <a:ext cx="2066544" cy="36576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가까운 미래</a:t>
            </a:r>
          </a:p>
        </p:txBody>
      </p:sp>
      <p:sp>
        <p:nvSpPr>
          <p:cNvPr id="29" name="내용 개체 틀 28">
            <a:extLst>
              <a:ext uri="{FF2B5EF4-FFF2-40B4-BE49-F238E27FC236}">
                <a16:creationId xmlns:a16="http://schemas.microsoft.com/office/drawing/2014/main" id="{C8A25AC9-18C2-42FA-A68D-B954C9D26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8448" y="3337560"/>
            <a:ext cx="2066544" cy="228600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주요 역할에 대한 자금 지원 필요</a:t>
            </a:r>
          </a:p>
          <a:p>
            <a:pPr rtl="0"/>
            <a:r>
              <a:rPr lang="ko-KR" altLang="en-US" dirty="0"/>
              <a:t>인력이 부족하면 제품 지연이 발생합니다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53195A3A-AB97-47CF-84BB-C2ADAABA59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685032" y="2871216"/>
            <a:ext cx="2066544" cy="365760"/>
          </a:xfrm>
        </p:spPr>
        <p:txBody>
          <a:bodyPr rtlCol="0"/>
          <a:lstStyle/>
          <a:p>
            <a:pPr rtl="0"/>
            <a:r>
              <a:rPr lang="ko-KR" altLang="en-US" dirty="0"/>
              <a:t>장기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B646B65B-FC7E-41EC-97C2-063C6F0AAA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685032" y="3337560"/>
            <a:ext cx="2066544" cy="2286000"/>
          </a:xfrm>
        </p:spPr>
        <p:txBody>
          <a:bodyPr rtlCol="0"/>
          <a:lstStyle/>
          <a:p>
            <a:pPr rtl="0"/>
            <a:r>
              <a:rPr lang="ko-KR" altLang="en-US" dirty="0"/>
              <a:t>더 큰 사무실 공간 필요</a:t>
            </a:r>
          </a:p>
          <a:p>
            <a:pPr rtl="0"/>
            <a:r>
              <a:rPr lang="ko-KR" altLang="en-US" dirty="0"/>
              <a:t>추가 직원에게는 현장 사무실 작업 영역이 필요합니다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43" name="그림 개체 틀 42" descr="그래프를 그리는 두 기업인의 사진&#10;">
            <a:extLst>
              <a:ext uri="{FF2B5EF4-FFF2-40B4-BE49-F238E27FC236}">
                <a16:creationId xmlns:a16="http://schemas.microsoft.com/office/drawing/2014/main" id="{9B6C9607-2FE7-4BA2-A78E-6122DAAD2E6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08776" y="1289304"/>
            <a:ext cx="4572000" cy="4334256"/>
          </a:xfrm>
        </p:spPr>
      </p:pic>
      <p:sp>
        <p:nvSpPr>
          <p:cNvPr id="36" name="날짜 개체 틀 35">
            <a:extLst>
              <a:ext uri="{FF2B5EF4-FFF2-40B4-BE49-F238E27FC236}">
                <a16:creationId xmlns:a16="http://schemas.microsoft.com/office/drawing/2014/main" id="{D98E03FD-AFE5-462A-8455-5E7B34A572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ko-KR"/>
              <a:t>20XX</a:t>
            </a:r>
            <a:endParaRPr lang="ko-KR" altLang="en-US"/>
          </a:p>
        </p:txBody>
      </p:sp>
      <p:sp>
        <p:nvSpPr>
          <p:cNvPr id="37" name="바닥글 개체 틀 36">
            <a:extLst>
              <a:ext uri="{FF2B5EF4-FFF2-40B4-BE49-F238E27FC236}">
                <a16:creationId xmlns:a16="http://schemas.microsoft.com/office/drawing/2014/main" id="{8E5DF9FC-D709-4A4F-BA34-E6BD57C77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/>
              <a:t>Contoso </a:t>
            </a:r>
            <a:r>
              <a:rPr lang="ko-KR" altLang="en-US"/>
              <a:t>비즈니스 계획</a:t>
            </a:r>
          </a:p>
        </p:txBody>
      </p:sp>
      <p:sp>
        <p:nvSpPr>
          <p:cNvPr id="38" name="슬라이드 번호 개체 틀 37">
            <a:extLst>
              <a:ext uri="{FF2B5EF4-FFF2-40B4-BE49-F238E27FC236}">
                <a16:creationId xmlns:a16="http://schemas.microsoft.com/office/drawing/2014/main" id="{317B426A-ED12-4FB0-AEFB-637E82DB8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0943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감사합니다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0" y="3566160"/>
            <a:ext cx="2743200" cy="2651760"/>
          </a:xfrm>
        </p:spPr>
        <p:txBody>
          <a:bodyPr rtlCol="0"/>
          <a:lstStyle/>
          <a:p>
            <a:pPr rtl="0"/>
            <a:r>
              <a:rPr lang="ko-KR" altLang="en-US" dirty="0" err="1"/>
              <a:t>심현기</a:t>
            </a:r>
            <a:endParaRPr lang="ko-KR" altLang="en-US" dirty="0"/>
          </a:p>
          <a:p>
            <a:pPr rtl="0"/>
            <a:r>
              <a:rPr lang="en-US" altLang="ko-KR" dirty="0"/>
              <a:t>206-555-0146</a:t>
            </a:r>
            <a:endParaRPr lang="ko-KR" altLang="en-US" dirty="0"/>
          </a:p>
          <a:p>
            <a:pPr rtl="0"/>
            <a:r>
              <a:rPr lang="en-US" altLang="ko-KR" dirty="0"/>
              <a:t>hyun-ki@contoso.com</a:t>
            </a:r>
            <a:endParaRPr lang="ko-KR" altLang="en-US" dirty="0"/>
          </a:p>
          <a:p>
            <a:pPr rtl="0"/>
            <a:r>
              <a:rPr lang="en-US" altLang="ko-KR" dirty="0"/>
              <a:t>www.contoso.com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20C547-CAAA-4F67-8DFD-712B97B120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ko-KR"/>
              <a:t>20XX</a:t>
            </a:r>
            <a:r>
              <a:rPr lang="ko-KR" altLang="en-US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D15052-8236-4F49-9521-4C0E2B4F4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/>
              <a:t>Contoso </a:t>
            </a:r>
            <a:r>
              <a:rPr lang="ko-KR" altLang="en-US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5AAE72-0077-4E8E-B3AE-0F087937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1433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3600" dirty="0"/>
              <a:t>사명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3040" y="2799983"/>
            <a:ext cx="4087368" cy="2203704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n-US" altLang="ko-KR" dirty="0"/>
              <a:t>Contoso</a:t>
            </a:r>
            <a:r>
              <a:rPr lang="ko-KR" altLang="en-US" dirty="0"/>
              <a:t>에서는 협업하는 사고를 장려하여 업무 공간의 혁신을 추진할 수 있도록 조직을 지원합니다</a:t>
            </a:r>
            <a:r>
              <a:rPr lang="en-US" altLang="ko-KR" dirty="0"/>
              <a:t>. </a:t>
            </a:r>
            <a:r>
              <a:rPr lang="ko-KR" altLang="en-US" dirty="0"/>
              <a:t>우리는 기업이 커뮤니티 역할을 하고 신속하고 효율적으로 소통할 수 있는 도구를 사용해야 한다고 믿습니다</a:t>
            </a:r>
            <a:r>
              <a:rPr lang="en-US" altLang="ko-KR" dirty="0"/>
              <a:t>. </a:t>
            </a:r>
          </a:p>
        </p:txBody>
      </p:sp>
      <p:pic>
        <p:nvPicPr>
          <p:cNvPr id="17" name="그림 개체 틀 16" descr="팀 구성원&#10;">
            <a:extLst>
              <a:ext uri="{FF2B5EF4-FFF2-40B4-BE49-F238E27FC236}">
                <a16:creationId xmlns:a16="http://schemas.microsoft.com/office/drawing/2014/main" id="{675F9124-3F84-4444-8B6D-EC5BE819EFD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9048" y="777240"/>
            <a:ext cx="5184648" cy="5303520"/>
          </a:xfrm>
        </p:spPr>
      </p:pic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55F77CBB-7E0A-452C-B294-CE85EADCD6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ko-KR"/>
              <a:t>20XX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/>
              <a:t>Contoso </a:t>
            </a:r>
            <a:r>
              <a:rPr lang="ko-KR" altLang="en-US"/>
              <a:t>비즈니스 계획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en-ZA" altLang="ko-KR" smtClean="0"/>
              <a:pPr/>
              <a:t>2</a:t>
            </a:fld>
            <a:endParaRPr lang="ko-KR" altLang="en-ZA"/>
          </a:p>
        </p:txBody>
      </p:sp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 rtlCol="0"/>
          <a:lstStyle/>
          <a:p>
            <a:pPr rtl="0"/>
            <a:r>
              <a:rPr lang="ko-KR" altLang="en-US"/>
              <a:t>관리 팀</a:t>
            </a:r>
          </a:p>
        </p:txBody>
      </p:sp>
      <p:pic>
        <p:nvPicPr>
          <p:cNvPr id="29" name="그림 개체 틀 28" descr="팀 구성원&#10;&#10;">
            <a:extLst>
              <a:ext uri="{FF2B5EF4-FFF2-40B4-BE49-F238E27FC236}">
                <a16:creationId xmlns:a16="http://schemas.microsoft.com/office/drawing/2014/main" id="{F3880EE0-FA5E-42D5-8271-3D73977F580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975104"/>
            <a:ext cx="2103120" cy="3017520"/>
          </a:xfrm>
          <a:ln w="88900">
            <a:miter lim="800000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F46CE38-1E0F-4E8B-92C5-39AA77E5244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5249545"/>
            <a:ext cx="2103438" cy="274320"/>
          </a:xfrm>
        </p:spPr>
        <p:txBody>
          <a:bodyPr rtlCol="0"/>
          <a:lstStyle/>
          <a:p>
            <a:pPr rtl="0"/>
            <a:r>
              <a:rPr lang="ko-KR" altLang="en-US" dirty="0" err="1"/>
              <a:t>이봉진</a:t>
            </a:r>
            <a:endParaRPr lang="ko-KR" altLang="en-US" dirty="0"/>
          </a:p>
        </p:txBody>
      </p:sp>
      <p:sp>
        <p:nvSpPr>
          <p:cNvPr id="17" name="텍스트 개체 틀 16">
            <a:extLst>
              <a:ext uri="{FF2B5EF4-FFF2-40B4-BE49-F238E27FC236}">
                <a16:creationId xmlns:a16="http://schemas.microsoft.com/office/drawing/2014/main" id="{566AEC90-7B36-4B7B-90E9-89D6600D065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7882" y="5538152"/>
            <a:ext cx="2103438" cy="274320"/>
          </a:xfrm>
        </p:spPr>
        <p:txBody>
          <a:bodyPr rtlCol="0"/>
          <a:lstStyle/>
          <a:p>
            <a:pPr rtl="0"/>
            <a:r>
              <a:rPr lang="ko-KR" altLang="en-US" dirty="0"/>
              <a:t>대표</a:t>
            </a:r>
          </a:p>
        </p:txBody>
      </p:sp>
      <p:pic>
        <p:nvPicPr>
          <p:cNvPr id="31" name="그림 개체 틀 30" descr="팀 구성원&#10;">
            <a:extLst>
              <a:ext uri="{FF2B5EF4-FFF2-40B4-BE49-F238E27FC236}">
                <a16:creationId xmlns:a16="http://schemas.microsoft.com/office/drawing/2014/main" id="{963A2FFE-2780-42AE-81A7-8E51ABEAA92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42360" y="1975104"/>
            <a:ext cx="2103120" cy="3017520"/>
          </a:xfrm>
          <a:ln w="88900">
            <a:miter lim="800000"/>
          </a:ln>
          <a:effectLst>
            <a:outerShdw blurRad="1524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텍스트 개체 틀 17">
            <a:extLst>
              <a:ext uri="{FF2B5EF4-FFF2-40B4-BE49-F238E27FC236}">
                <a16:creationId xmlns:a16="http://schemas.microsoft.com/office/drawing/2014/main" id="{C233B739-EA91-40DC-B361-7B22D9E5992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42678" y="5249545"/>
            <a:ext cx="2103438" cy="274320"/>
          </a:xfrm>
        </p:spPr>
        <p:txBody>
          <a:bodyPr rtlCol="0"/>
          <a:lstStyle/>
          <a:p>
            <a:pPr rtl="0"/>
            <a:r>
              <a:rPr lang="ko-KR" altLang="en-US" dirty="0" err="1"/>
              <a:t>심현기</a:t>
            </a:r>
            <a:endParaRPr lang="ko-KR" altLang="en-US" dirty="0"/>
          </a:p>
        </p:txBody>
      </p:sp>
      <p:sp>
        <p:nvSpPr>
          <p:cNvPr id="19" name="텍스트 개체 틀 18">
            <a:extLst>
              <a:ext uri="{FF2B5EF4-FFF2-40B4-BE49-F238E27FC236}">
                <a16:creationId xmlns:a16="http://schemas.microsoft.com/office/drawing/2014/main" id="{85A8A7FE-7A5C-4B0A-948C-EBDCA6269E8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42360" y="5538152"/>
            <a:ext cx="2103438" cy="274320"/>
          </a:xfrm>
        </p:spPr>
        <p:txBody>
          <a:bodyPr rtlCol="0"/>
          <a:lstStyle/>
          <a:p>
            <a:pPr rtl="0"/>
            <a:r>
              <a:rPr lang="ko-KR" altLang="en-US" dirty="0"/>
              <a:t>최고 경영자</a:t>
            </a:r>
          </a:p>
        </p:txBody>
      </p:sp>
      <p:pic>
        <p:nvPicPr>
          <p:cNvPr id="33" name="그림 개체 틀 32" descr="팀 구성원&#10;">
            <a:extLst>
              <a:ext uri="{FF2B5EF4-FFF2-40B4-BE49-F238E27FC236}">
                <a16:creationId xmlns:a16="http://schemas.microsoft.com/office/drawing/2014/main" id="{8B46ED40-52D9-4BE3-B014-96BEF445BF4A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46520" y="1975104"/>
            <a:ext cx="2103120" cy="3017520"/>
          </a:xfrm>
          <a:ln w="88900">
            <a:miter lim="800000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0" name="텍스트 개체 틀 19">
            <a:extLst>
              <a:ext uri="{FF2B5EF4-FFF2-40B4-BE49-F238E27FC236}">
                <a16:creationId xmlns:a16="http://schemas.microsoft.com/office/drawing/2014/main" id="{940EF05F-D143-4A4E-A3CF-65E5CF2A0B8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446204" y="5249545"/>
            <a:ext cx="2103438" cy="274320"/>
          </a:xfrm>
        </p:spPr>
        <p:txBody>
          <a:bodyPr rtlCol="0"/>
          <a:lstStyle/>
          <a:p>
            <a:pPr rtl="0"/>
            <a:r>
              <a:rPr lang="ko-KR" altLang="en-US" dirty="0" err="1"/>
              <a:t>심희영</a:t>
            </a:r>
            <a:endParaRPr lang="ko-KR" altLang="en-US" dirty="0"/>
          </a:p>
        </p:txBody>
      </p:sp>
      <p:sp>
        <p:nvSpPr>
          <p:cNvPr id="21" name="텍스트 개체 틀 20">
            <a:extLst>
              <a:ext uri="{FF2B5EF4-FFF2-40B4-BE49-F238E27FC236}">
                <a16:creationId xmlns:a16="http://schemas.microsoft.com/office/drawing/2014/main" id="{439DE219-A942-4567-A75F-69E0C6CE125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445886" y="5538152"/>
            <a:ext cx="2103438" cy="274320"/>
          </a:xfrm>
        </p:spPr>
        <p:txBody>
          <a:bodyPr rtlCol="0"/>
          <a:lstStyle/>
          <a:p>
            <a:pPr rtl="0"/>
            <a:r>
              <a:rPr lang="ko-KR" altLang="en-US" dirty="0"/>
              <a:t>최고 운영 책임자</a:t>
            </a:r>
          </a:p>
        </p:txBody>
      </p:sp>
      <p:pic>
        <p:nvPicPr>
          <p:cNvPr id="35" name="그림 개체 틀 34" descr="팀 구성원&#10;">
            <a:extLst>
              <a:ext uri="{FF2B5EF4-FFF2-40B4-BE49-F238E27FC236}">
                <a16:creationId xmlns:a16="http://schemas.microsoft.com/office/drawing/2014/main" id="{1B597EEE-4474-45F3-BE85-85AEEA6ADE8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50680" y="1975104"/>
            <a:ext cx="2103120" cy="3017520"/>
          </a:xfrm>
          <a:ln w="88900">
            <a:miter lim="800000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텍스트 개체 틀 21">
            <a:extLst>
              <a:ext uri="{FF2B5EF4-FFF2-40B4-BE49-F238E27FC236}">
                <a16:creationId xmlns:a16="http://schemas.microsoft.com/office/drawing/2014/main" id="{C03C7179-C3FF-46C1-8E01-AC087B88C23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249412" y="5249545"/>
            <a:ext cx="2103438" cy="274320"/>
          </a:xfrm>
        </p:spPr>
        <p:txBody>
          <a:bodyPr rtlCol="0"/>
          <a:lstStyle/>
          <a:p>
            <a:pPr rtl="0"/>
            <a:r>
              <a:rPr lang="ko-KR" altLang="en-US" dirty="0"/>
              <a:t>진현준</a:t>
            </a:r>
          </a:p>
        </p:txBody>
      </p:sp>
      <p:sp>
        <p:nvSpPr>
          <p:cNvPr id="23" name="텍스트 개체 틀 22">
            <a:extLst>
              <a:ext uri="{FF2B5EF4-FFF2-40B4-BE49-F238E27FC236}">
                <a16:creationId xmlns:a16="http://schemas.microsoft.com/office/drawing/2014/main" id="{8B1CDB23-6AD9-45A0-9AF3-29C62C3D58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249094" y="5538152"/>
            <a:ext cx="2103438" cy="274320"/>
          </a:xfrm>
        </p:spPr>
        <p:txBody>
          <a:bodyPr rtlCol="0"/>
          <a:lstStyle/>
          <a:p>
            <a:pPr rtl="0"/>
            <a:r>
              <a:rPr lang="ko-KR" altLang="en-US" dirty="0"/>
              <a:t>마케팅 부사장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39FF936-8D81-42BA-AE11-83A5B33666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ko-KR"/>
              <a:t>20XX</a:t>
            </a:r>
            <a:r>
              <a:rPr lang="ko-KR" altLang="en-US"/>
              <a:t>년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EEB76C5-C47C-4947-B895-9BBB7C93F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/>
              <a:t>Contoso </a:t>
            </a:r>
            <a:r>
              <a:rPr lang="ko-KR" altLang="en-US"/>
              <a:t>비즈니스 계획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D394544-C9EA-4CC9-A8CE-78087E866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8866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3600" dirty="0"/>
              <a:t>팀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ACEAC8-9981-4A69-A3CD-BABCCC4776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ko-KR" dirty="0"/>
              <a:t>20XX</a:t>
            </a:r>
            <a:r>
              <a:rPr lang="ko-KR" altLang="en-US" dirty="0"/>
              <a:t>년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7164BDA-6240-43FA-897D-C5284AC3B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 dirty="0"/>
              <a:t>Contoso </a:t>
            </a:r>
            <a:r>
              <a:rPr lang="ko-KR" altLang="en-US" dirty="0"/>
              <a:t>비즈니스 계획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6B4E214-2330-4B23-B2DE-B23F90535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smtClean="0"/>
              <a:pPr/>
              <a:t>4</a:t>
            </a:fld>
            <a:endParaRPr lang="ko-KR" altLang="en-US" dirty="0"/>
          </a:p>
        </p:txBody>
      </p:sp>
      <p:graphicFrame>
        <p:nvGraphicFramePr>
          <p:cNvPr id="40" name="SmartArt 개체 틀 39" descr="조직도 SmartArt 그래픽">
            <a:extLst>
              <a:ext uri="{FF2B5EF4-FFF2-40B4-BE49-F238E27FC236}">
                <a16:creationId xmlns:a16="http://schemas.microsoft.com/office/drawing/2014/main" id="{2639E283-05D4-48C9-A81B-58E81C4669D7}"/>
              </a:ext>
            </a:extLst>
          </p:cNvPr>
          <p:cNvGraphicFramePr>
            <a:graphicFrameLocks noGrp="1"/>
          </p:cNvGraphicFramePr>
          <p:nvPr>
            <p:ph type="dgm" sz="quarter" idx="27"/>
            <p:extLst>
              <p:ext uri="{D42A27DB-BD31-4B8C-83A1-F6EECF244321}">
                <p14:modId xmlns:p14="http://schemas.microsoft.com/office/powerpoint/2010/main" val="3945012760"/>
              </p:ext>
            </p:extLst>
          </p:nvPr>
        </p:nvGraphicFramePr>
        <p:xfrm>
          <a:off x="1087438" y="2038350"/>
          <a:ext cx="10515600" cy="3960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97763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시장 요약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3312" y="3548340"/>
            <a:ext cx="2743200" cy="2286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ko-KR" altLang="en-US" dirty="0"/>
              <a:t>원격 작업은 그 어느 때보다 인기가 높아졌으며</a:t>
            </a:r>
            <a:r>
              <a:rPr lang="en-US" altLang="ko-KR" dirty="0"/>
              <a:t>, </a:t>
            </a:r>
            <a:r>
              <a:rPr lang="ko-KR" altLang="en-US" dirty="0"/>
              <a:t>기업들은 팀 간에 효과적인 커뮤니케이션을 창출하는 도구에 대해                고민하고 있습니다</a:t>
            </a:r>
            <a:r>
              <a:rPr lang="en-US" altLang="ko-KR" dirty="0"/>
              <a:t>.</a:t>
            </a:r>
          </a:p>
          <a:p>
            <a:pPr rtl="0"/>
            <a:endParaRPr lang="ko-KR" altLang="en-US" dirty="0"/>
          </a:p>
        </p:txBody>
      </p:sp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9E1D7404-44B2-41E5-9B1C-26216EB1EC6C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759452" y="3548340"/>
            <a:ext cx="2743200" cy="2286000"/>
          </a:xfrm>
        </p:spPr>
        <p:txBody>
          <a:bodyPr rtlCol="0"/>
          <a:lstStyle/>
          <a:p>
            <a:pPr rtl="0"/>
            <a:r>
              <a:rPr lang="ko-KR" altLang="en-US" dirty="0"/>
              <a:t>시장 추세는 예측에 따라 계속 상승할 것이며</a:t>
            </a:r>
            <a:r>
              <a:rPr lang="en-US" altLang="ko-KR" dirty="0"/>
              <a:t>, </a:t>
            </a:r>
            <a:r>
              <a:rPr lang="ko-KR" altLang="en-US" dirty="0"/>
              <a:t>이는 이 지역에서 더 많은 비즈니스 영역을 확보할 수 있는 기회를                     제공할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내용 개체 틀 12">
            <a:extLst>
              <a:ext uri="{FF2B5EF4-FFF2-40B4-BE49-F238E27FC236}">
                <a16:creationId xmlns:a16="http://schemas.microsoft.com/office/drawing/2014/main" id="{391CD11A-AD36-4E45-855A-2546C295CEB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165592" y="3548340"/>
            <a:ext cx="2743200" cy="2286000"/>
          </a:xfrm>
        </p:spPr>
        <p:txBody>
          <a:bodyPr rtlCol="0"/>
          <a:lstStyle/>
          <a:p>
            <a:pPr rtl="0"/>
            <a:r>
              <a:rPr lang="ko-KR" altLang="en-US" dirty="0"/>
              <a:t>제품 가격이 저렴해서 시장 우위를 점할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33BEAB-4380-4A47-B648-13315E04F2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ko-KR"/>
              <a:t>20XX</a:t>
            </a:r>
            <a:r>
              <a:rPr lang="ko-KR" altLang="en-US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FDE0E2-B032-4403-9106-5A8349B45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/>
              <a:t>Contoso </a:t>
            </a:r>
            <a:r>
              <a:rPr lang="ko-KR" altLang="en-US"/>
              <a:t>비즈니스 계획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DFFA6E-5749-4A02-AB2E-8856A55ED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smtClean="0"/>
              <a:pPr/>
              <a:t>5</a:t>
            </a:fld>
            <a:endParaRPr lang="ko-KR" altLang="en-US"/>
          </a:p>
        </p:txBody>
      </p:sp>
      <p:pic>
        <p:nvPicPr>
          <p:cNvPr id="25" name="그래픽 24" descr="도구 개요">
            <a:extLst>
              <a:ext uri="{FF2B5EF4-FFF2-40B4-BE49-F238E27FC236}">
                <a16:creationId xmlns:a16="http://schemas.microsoft.com/office/drawing/2014/main" id="{7E436211-2D54-47AE-BB55-F32290DDB5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58390" y="2705418"/>
            <a:ext cx="731520" cy="731520"/>
          </a:xfrm>
          <a:prstGeom prst="rect">
            <a:avLst/>
          </a:prstGeom>
        </p:spPr>
      </p:pic>
      <p:pic>
        <p:nvPicPr>
          <p:cNvPr id="27" name="그래픽 26" descr="상승 추세가 있는 막대 그래프 윤곽">
            <a:extLst>
              <a:ext uri="{FF2B5EF4-FFF2-40B4-BE49-F238E27FC236}">
                <a16:creationId xmlns:a16="http://schemas.microsoft.com/office/drawing/2014/main" id="{64F99BBE-1996-4227-A4DE-D13CD35149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65292" y="2727326"/>
            <a:ext cx="731520" cy="731520"/>
          </a:xfrm>
          <a:prstGeom prst="rect">
            <a:avLst/>
          </a:prstGeom>
        </p:spPr>
      </p:pic>
      <p:pic>
        <p:nvPicPr>
          <p:cNvPr id="29" name="그래픽 28" descr="금액 개요">
            <a:extLst>
              <a:ext uri="{FF2B5EF4-FFF2-40B4-BE49-F238E27FC236}">
                <a16:creationId xmlns:a16="http://schemas.microsoft.com/office/drawing/2014/main" id="{2EE071B9-4843-404F-95CC-3894A5FAD61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171940" y="2739633"/>
            <a:ext cx="731520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892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기회 </a:t>
            </a:r>
          </a:p>
        </p:txBody>
      </p:sp>
      <p:sp>
        <p:nvSpPr>
          <p:cNvPr id="40" name="내용 개체 틀 28">
            <a:extLst>
              <a:ext uri="{FF2B5EF4-FFF2-40B4-BE49-F238E27FC236}">
                <a16:creationId xmlns:a16="http://schemas.microsoft.com/office/drawing/2014/main" id="{DA2C1685-839D-BB46-B1E8-A38664748DC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1657183" y="2411516"/>
            <a:ext cx="4114800" cy="274320"/>
          </a:xfrm>
        </p:spPr>
        <p:txBody>
          <a:bodyPr rtlCol="0"/>
          <a:lstStyle/>
          <a:p>
            <a:pPr rtl="0"/>
            <a:r>
              <a:rPr lang="ko-KR" altLang="en-US" dirty="0"/>
              <a:t>시장 차이</a:t>
            </a:r>
          </a:p>
        </p:txBody>
      </p:sp>
      <p:sp>
        <p:nvSpPr>
          <p:cNvPr id="38" name="내용 개체 틀 3">
            <a:extLst>
              <a:ext uri="{FF2B5EF4-FFF2-40B4-BE49-F238E27FC236}">
                <a16:creationId xmlns:a16="http://schemas.microsoft.com/office/drawing/2014/main" id="{032280DC-AEF9-204E-A92B-A433E91E4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7183" y="2707071"/>
            <a:ext cx="4114800" cy="7315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ko-KR" altLang="en-US" dirty="0"/>
              <a:t>당사 제품처럼 고객에게 도움이 되는 제품은 거의 없습니다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3" name="내용 개체 틀 31">
            <a:extLst>
              <a:ext uri="{FF2B5EF4-FFF2-40B4-BE49-F238E27FC236}">
                <a16:creationId xmlns:a16="http://schemas.microsoft.com/office/drawing/2014/main" id="{FFD777EC-E653-DE40-A635-99F5A0B723DE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1657183" y="3567512"/>
            <a:ext cx="4114800" cy="274320"/>
          </a:xfrm>
        </p:spPr>
        <p:txBody>
          <a:bodyPr rtlCol="0"/>
          <a:lstStyle/>
          <a:p>
            <a:pPr rtl="0"/>
            <a:r>
              <a:rPr lang="ko-KR" altLang="en-US" dirty="0"/>
              <a:t>고객</a:t>
            </a:r>
          </a:p>
        </p:txBody>
      </p:sp>
      <p:sp>
        <p:nvSpPr>
          <p:cNvPr id="42" name="내용 개체 틀 30">
            <a:extLst>
              <a:ext uri="{FF2B5EF4-FFF2-40B4-BE49-F238E27FC236}">
                <a16:creationId xmlns:a16="http://schemas.microsoft.com/office/drawing/2014/main" id="{F040CB1D-0082-0741-910A-688CA7131529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1657183" y="3863067"/>
            <a:ext cx="4114800" cy="73152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미국 소비자의 </a:t>
            </a:r>
            <a:r>
              <a:rPr lang="en-US" altLang="ko-KR" dirty="0"/>
              <a:t>66%</a:t>
            </a:r>
            <a:r>
              <a:rPr lang="ko-KR" altLang="en-US" dirty="0"/>
              <a:t>가 문제를 부분적으로만 해결하는 여러 제품에 비용을 지출합니다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5" name="내용 개체 틀 33">
            <a:extLst>
              <a:ext uri="{FF2B5EF4-FFF2-40B4-BE49-F238E27FC236}">
                <a16:creationId xmlns:a16="http://schemas.microsoft.com/office/drawing/2014/main" id="{C911C704-AC3A-3B4A-818C-F79DBA6526F6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1657183" y="4737597"/>
            <a:ext cx="4114800" cy="274320"/>
          </a:xfrm>
        </p:spPr>
        <p:txBody>
          <a:bodyPr rtlCol="0"/>
          <a:lstStyle/>
          <a:p>
            <a:pPr rtl="0"/>
            <a:r>
              <a:rPr lang="ko-KR" altLang="en-US" dirty="0"/>
              <a:t>재무</a:t>
            </a:r>
          </a:p>
        </p:txBody>
      </p:sp>
      <p:sp>
        <p:nvSpPr>
          <p:cNvPr id="44" name="내용 개체 틀 32">
            <a:extLst>
              <a:ext uri="{FF2B5EF4-FFF2-40B4-BE49-F238E27FC236}">
                <a16:creationId xmlns:a16="http://schemas.microsoft.com/office/drawing/2014/main" id="{F52A6075-6FBF-5D4F-8457-C7E43D8C6DE0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1657183" y="5033152"/>
            <a:ext cx="4114800" cy="731520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dirty="0"/>
              <a:t>2018</a:t>
            </a:r>
            <a:r>
              <a:rPr lang="ko-KR" altLang="en-US" dirty="0"/>
              <a:t>년 다른 제품에 지출한 </a:t>
            </a:r>
            <a:r>
              <a:rPr lang="en-US" altLang="ko-KR" dirty="0"/>
              <a:t>480</a:t>
            </a:r>
            <a:r>
              <a:rPr lang="ko-KR" altLang="en-US" dirty="0"/>
              <a:t>억 달러 중 약 </a:t>
            </a:r>
            <a:r>
              <a:rPr lang="en-US" altLang="ko-KR" dirty="0"/>
              <a:t>1/4</a:t>
            </a:r>
            <a:r>
              <a:rPr lang="ko-KR" altLang="en-US" dirty="0"/>
              <a:t>을 </a:t>
            </a:r>
            <a:r>
              <a:rPr lang="ko-KR" altLang="en-US" dirty="0" err="1"/>
              <a:t>밀레니얼</a:t>
            </a:r>
            <a:r>
              <a:rPr lang="ko-KR" altLang="en-US" dirty="0"/>
              <a:t> 세대가 차지합니다</a:t>
            </a:r>
            <a:r>
              <a:rPr lang="en-US" altLang="ko-KR" dirty="0"/>
              <a:t>.</a:t>
            </a:r>
          </a:p>
          <a:p>
            <a:pPr rtl="0"/>
            <a:endParaRPr lang="ko-KR" altLang="en-US" dirty="0"/>
          </a:p>
        </p:txBody>
      </p:sp>
      <p:sp>
        <p:nvSpPr>
          <p:cNvPr id="41" name="내용 개체 틀 29">
            <a:extLst>
              <a:ext uri="{FF2B5EF4-FFF2-40B4-BE49-F238E27FC236}">
                <a16:creationId xmlns:a16="http://schemas.microsoft.com/office/drawing/2014/main" id="{C9FA8C80-0154-4B4D-9712-FE3DB4C3C6F6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404811" y="2411516"/>
            <a:ext cx="4114800" cy="274320"/>
          </a:xfrm>
        </p:spPr>
        <p:txBody>
          <a:bodyPr rtlCol="0"/>
          <a:lstStyle/>
          <a:p>
            <a:pPr rtl="0"/>
            <a:r>
              <a:rPr lang="ko-KR" altLang="en-US" dirty="0"/>
              <a:t>비용</a:t>
            </a:r>
          </a:p>
        </p:txBody>
      </p:sp>
      <p:sp>
        <p:nvSpPr>
          <p:cNvPr id="39" name="내용 개체 틀 4">
            <a:extLst>
              <a:ext uri="{FF2B5EF4-FFF2-40B4-BE49-F238E27FC236}">
                <a16:creationId xmlns:a16="http://schemas.microsoft.com/office/drawing/2014/main" id="{8F90BA52-ED8F-7744-B135-D2F22EC0C846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404811" y="2707071"/>
            <a:ext cx="4114800" cy="73152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생산성 손실 비용이 수천 달러입니다</a:t>
            </a:r>
            <a:r>
              <a:rPr lang="en-US" altLang="ko-KR" dirty="0"/>
              <a:t>. </a:t>
            </a:r>
            <a:endParaRPr lang="ko-KR" altLang="en-US" dirty="0"/>
          </a:p>
        </p:txBody>
      </p:sp>
      <p:sp>
        <p:nvSpPr>
          <p:cNvPr id="47" name="내용 개체 틀 35">
            <a:extLst>
              <a:ext uri="{FF2B5EF4-FFF2-40B4-BE49-F238E27FC236}">
                <a16:creationId xmlns:a16="http://schemas.microsoft.com/office/drawing/2014/main" id="{DA3D0C66-F3DC-0A49-B50D-9EA3966FF404}"/>
              </a:ext>
            </a:extLst>
          </p:cNvPr>
          <p:cNvSpPr>
            <a:spLocks noGrp="1"/>
          </p:cNvSpPr>
          <p:nvPr>
            <p:ph idx="23"/>
          </p:nvPr>
        </p:nvSpPr>
        <p:spPr>
          <a:xfrm>
            <a:off x="6404811" y="3570539"/>
            <a:ext cx="4114800" cy="274320"/>
          </a:xfrm>
        </p:spPr>
        <p:txBody>
          <a:bodyPr rtlCol="0"/>
          <a:lstStyle/>
          <a:p>
            <a:pPr rtl="0"/>
            <a:r>
              <a:rPr lang="ko-KR" altLang="en-US" dirty="0"/>
              <a:t>유용성</a:t>
            </a:r>
          </a:p>
        </p:txBody>
      </p:sp>
      <p:sp>
        <p:nvSpPr>
          <p:cNvPr id="46" name="내용 개체 틀 34">
            <a:extLst>
              <a:ext uri="{FF2B5EF4-FFF2-40B4-BE49-F238E27FC236}">
                <a16:creationId xmlns:a16="http://schemas.microsoft.com/office/drawing/2014/main" id="{9E2D7212-9D44-BA47-91D4-3FB11FDCE39E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6404811" y="3865136"/>
            <a:ext cx="4114800" cy="73152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고객은 사용하기 쉬운 것을 원합니다</a:t>
            </a:r>
            <a:r>
              <a:rPr lang="en-US" altLang="ko-KR" dirty="0"/>
              <a:t>.</a:t>
            </a:r>
          </a:p>
          <a:p>
            <a:pPr rtl="0"/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E0D9D39-4DE1-4E77-8802-B35DBFFF97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ko-KR"/>
              <a:t>20XX</a:t>
            </a:r>
            <a:r>
              <a:rPr lang="ko-KR" altLang="en-US"/>
              <a:t>년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5F4C2B-CB37-4281-A527-07A09A21A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/>
              <a:t>Contoso </a:t>
            </a:r>
            <a:r>
              <a:rPr lang="ko-KR" altLang="en-US"/>
              <a:t>비즈니스 계획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35D3B1-302E-4611-8FB6-958884D2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045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개체 틀 6" descr="벽시계 클로즈업 ">
            <a:extLst>
              <a:ext uri="{FF2B5EF4-FFF2-40B4-BE49-F238E27FC236}">
                <a16:creationId xmlns:a16="http://schemas.microsoft.com/office/drawing/2014/main" id="{4CB72E8C-BD65-4DC9-BE83-0E228B6A80A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6181344" cy="6858000"/>
          </a:xfrm>
        </p:spPr>
      </p:pic>
      <p:sp>
        <p:nvSpPr>
          <p:cNvPr id="33" name="제목 32">
            <a:extLst>
              <a:ext uri="{FF2B5EF4-FFF2-40B4-BE49-F238E27FC236}">
                <a16:creationId xmlns:a16="http://schemas.microsoft.com/office/drawing/2014/main" id="{1D291211-3EE5-468A-9544-9DD9E6923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비즈니스 개요</a:t>
            </a:r>
          </a:p>
        </p:txBody>
      </p:sp>
      <p:pic>
        <p:nvPicPr>
          <p:cNvPr id="12" name="그림 개체 틀 11" descr="노트북을 들고 있는 여성의 사진&#10;">
            <a:extLst>
              <a:ext uri="{FF2B5EF4-FFF2-40B4-BE49-F238E27FC236}">
                <a16:creationId xmlns:a16="http://schemas.microsoft.com/office/drawing/2014/main" id="{FF6FCE34-3B74-4337-ACAE-B16A2A0AECF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48000" y="777240"/>
            <a:ext cx="8229600" cy="5303520"/>
          </a:xfrm>
        </p:spPr>
      </p:pic>
      <p:sp>
        <p:nvSpPr>
          <p:cNvPr id="16" name="날짜 개체 틀 15">
            <a:extLst>
              <a:ext uri="{FF2B5EF4-FFF2-40B4-BE49-F238E27FC236}">
                <a16:creationId xmlns:a16="http://schemas.microsoft.com/office/drawing/2014/main" id="{D0853325-76A7-4AEB-8F7F-CF0B258077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ko-KR">
                <a:solidFill>
                  <a:schemeClr val="bg1">
                    <a:lumMod val="75000"/>
                  </a:schemeClr>
                </a:solidFill>
              </a:rPr>
              <a:t>20XX</a:t>
            </a:r>
            <a:endParaRPr lang="ko-KR" altLang="en-U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7" name="바닥글 개체 틀 16">
            <a:extLst>
              <a:ext uri="{FF2B5EF4-FFF2-40B4-BE49-F238E27FC236}">
                <a16:creationId xmlns:a16="http://schemas.microsoft.com/office/drawing/2014/main" id="{A3CFEF10-F087-43D5-9B68-DA35850ED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/>
              <a:t>Contoso </a:t>
            </a:r>
            <a:r>
              <a:rPr lang="ko-KR" altLang="en-US"/>
              <a:t>비즈니스 계획</a:t>
            </a:r>
          </a:p>
        </p:txBody>
      </p:sp>
      <p:sp>
        <p:nvSpPr>
          <p:cNvPr id="18" name="슬라이드 번호 개체 틀 17">
            <a:extLst>
              <a:ext uri="{FF2B5EF4-FFF2-40B4-BE49-F238E27FC236}">
                <a16:creationId xmlns:a16="http://schemas.microsoft.com/office/drawing/2014/main" id="{782260B2-4C92-4B33-AF87-E5810D104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4420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개체 틀 5" descr="소파 옆에 있는 식물 사진">
            <a:extLst>
              <a:ext uri="{FF2B5EF4-FFF2-40B4-BE49-F238E27FC236}">
                <a16:creationId xmlns:a16="http://schemas.microsoft.com/office/drawing/2014/main" id="{E02808E2-CED6-4042-B4A7-74D40168FFC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34" name="제목 33">
            <a:extLst>
              <a:ext uri="{FF2B5EF4-FFF2-40B4-BE49-F238E27FC236}">
                <a16:creationId xmlns:a16="http://schemas.microsoft.com/office/drawing/2014/main" id="{1EF02964-6708-42E7-9841-A3E40E249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</p:spPr>
        <p:txBody>
          <a:bodyPr rtlCol="0"/>
          <a:lstStyle/>
          <a:p>
            <a:pPr rtl="0"/>
            <a:r>
              <a:rPr lang="ko-KR" altLang="en-US" dirty="0"/>
              <a:t>비즈니스 개념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58B68F-CCA9-4C91-85AC-597D8C51D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9400" y="2996693"/>
            <a:ext cx="4416552" cy="22169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ko-KR" altLang="en-US" dirty="0"/>
              <a:t>차세대 데이터 아키텍처를 사용하여 조직에서 </a:t>
            </a:r>
            <a:r>
              <a:rPr lang="en-US" altLang="ko-KR" dirty="0"/>
              <a:t>Agile </a:t>
            </a:r>
            <a:r>
              <a:rPr lang="ko-KR" altLang="en-US" dirty="0"/>
              <a:t>워크플로를 가상으로 관리할 수 있도록 지원합니다</a:t>
            </a:r>
            <a:r>
              <a:rPr lang="en-US" altLang="ko-KR" dirty="0"/>
              <a:t>. Contoso</a:t>
            </a:r>
            <a:r>
              <a:rPr lang="ko-KR" altLang="en-US" dirty="0"/>
              <a:t>는 시장 지식과 제품 뒤의 훌륭한 팀 덕택에 성공하고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F2DE98-C429-4715-BA3C-5D6C820084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ko-KR"/>
              <a:t>20XX</a:t>
            </a:r>
            <a:r>
              <a:rPr lang="ko-KR" altLang="en-US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EB2A80-0DA3-4033-A669-A78961428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/>
              <a:t>Contoso </a:t>
            </a:r>
            <a:r>
              <a:rPr lang="ko-KR" altLang="en-US"/>
              <a:t>비즈니스 계획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3AD4D1-035C-4B0B-8CCF-210BA5D59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184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목표 및 목적</a:t>
            </a:r>
          </a:p>
        </p:txBody>
      </p:sp>
      <p:sp>
        <p:nvSpPr>
          <p:cNvPr id="32" name="텍스트 개체 틀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2148840" y="1993392"/>
            <a:ext cx="1828800" cy="696885"/>
          </a:xfrm>
        </p:spPr>
        <p:txBody>
          <a:bodyPr tIns="164592" rtlCol="0" anchor="t" anchorCtr="0"/>
          <a:lstStyle/>
          <a:p>
            <a:pPr rtl="0"/>
            <a:r>
              <a:rPr lang="ko-KR" altLang="en-US" dirty="0">
                <a:latin typeface="맑은 고딕" panose="020B0503020000020004" pitchFamily="50" charset="-127"/>
              </a:rPr>
              <a:t>초안 청사진</a:t>
            </a:r>
          </a:p>
        </p:txBody>
      </p:sp>
      <p:sp>
        <p:nvSpPr>
          <p:cNvPr id="4" name="텍스트 개체 틀 32">
            <a:extLst>
              <a:ext uri="{FF2B5EF4-FFF2-40B4-BE49-F238E27FC236}">
                <a16:creationId xmlns:a16="http://schemas.microsoft.com/office/drawing/2014/main" id="{4EFAA59F-358B-40DE-9197-3FDEA14EC223}"/>
              </a:ext>
            </a:extLst>
          </p:cNvPr>
          <p:cNvSpPr txBox="1">
            <a:spLocks/>
          </p:cNvSpPr>
          <p:nvPr/>
        </p:nvSpPr>
        <p:spPr>
          <a:xfrm>
            <a:off x="2218456" y="240487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20XX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</a:p>
        </p:txBody>
      </p:sp>
      <p:sp>
        <p:nvSpPr>
          <p:cNvPr id="38" name="텍스트 개체 틀 31">
            <a:extLst>
              <a:ext uri="{FF2B5EF4-FFF2-40B4-BE49-F238E27FC236}">
                <a16:creationId xmlns:a16="http://schemas.microsoft.com/office/drawing/2014/main" id="{607DCFEC-829E-4B9D-9E7F-72EDD3917269}"/>
              </a:ext>
            </a:extLst>
          </p:cNvPr>
          <p:cNvSpPr txBox="1">
            <a:spLocks/>
          </p:cNvSpPr>
          <p:nvPr/>
        </p:nvSpPr>
        <p:spPr>
          <a:xfrm>
            <a:off x="4522631" y="1995333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포커스 그룹 운영</a:t>
            </a:r>
          </a:p>
        </p:txBody>
      </p:sp>
      <p:sp>
        <p:nvSpPr>
          <p:cNvPr id="39" name="텍스트 개체 틀 32">
            <a:extLst>
              <a:ext uri="{FF2B5EF4-FFF2-40B4-BE49-F238E27FC236}">
                <a16:creationId xmlns:a16="http://schemas.microsoft.com/office/drawing/2014/main" id="{4108CB68-6F0A-484F-A51D-06A02D71D152}"/>
              </a:ext>
            </a:extLst>
          </p:cNvPr>
          <p:cNvSpPr txBox="1">
            <a:spLocks/>
          </p:cNvSpPr>
          <p:nvPr/>
        </p:nvSpPr>
        <p:spPr>
          <a:xfrm>
            <a:off x="4591823" y="2408004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20XX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</a:p>
        </p:txBody>
      </p:sp>
      <p:sp>
        <p:nvSpPr>
          <p:cNvPr id="34" name="텍스트 개체 틀 31">
            <a:extLst>
              <a:ext uri="{FF2B5EF4-FFF2-40B4-BE49-F238E27FC236}">
                <a16:creationId xmlns:a16="http://schemas.microsoft.com/office/drawing/2014/main" id="{7FB66D8F-42FB-4D6F-B5C7-E8A2704C4D5D}"/>
              </a:ext>
            </a:extLst>
          </p:cNvPr>
          <p:cNvSpPr txBox="1">
            <a:spLocks/>
          </p:cNvSpPr>
          <p:nvPr/>
        </p:nvSpPr>
        <p:spPr>
          <a:xfrm>
            <a:off x="8479629" y="1993392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ko-KR" altLang="en-US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피드백 수집</a:t>
            </a:r>
          </a:p>
        </p:txBody>
      </p:sp>
      <p:sp>
        <p:nvSpPr>
          <p:cNvPr id="35" name="텍스트 개체 틀 32">
            <a:extLst>
              <a:ext uri="{FF2B5EF4-FFF2-40B4-BE49-F238E27FC236}">
                <a16:creationId xmlns:a16="http://schemas.microsoft.com/office/drawing/2014/main" id="{970F9344-0ABB-49C3-B3ED-B9214081BFF4}"/>
              </a:ext>
            </a:extLst>
          </p:cNvPr>
          <p:cNvSpPr txBox="1">
            <a:spLocks/>
          </p:cNvSpPr>
          <p:nvPr/>
        </p:nvSpPr>
        <p:spPr>
          <a:xfrm>
            <a:off x="8531359" y="240487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20XX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A6861FF3-B902-4DEC-B46D-0F2E499C51C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4398" y="3255264"/>
            <a:ext cx="1017791" cy="457200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dirty="0">
                <a:latin typeface="맑은 고딕" panose="020B0503020000020004" pitchFamily="50" charset="-127"/>
              </a:rPr>
              <a:t>20XX</a:t>
            </a:r>
            <a:r>
              <a:rPr lang="ko-KR" altLang="en-US" dirty="0">
                <a:latin typeface="맑은 고딕" panose="020B0503020000020004" pitchFamily="50" charset="-127"/>
              </a:rPr>
              <a:t>년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05941AA2-C85B-41A7-9264-A0C66F3293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965960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 dirty="0"/>
              <a:t>1</a:t>
            </a:r>
            <a:r>
              <a:rPr lang="ko-KR" altLang="en-US" dirty="0"/>
              <a:t>월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2C4BD3D3-C7A9-46F1-8ED8-AB8D1BB8926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752344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2</a:t>
            </a:r>
            <a:r>
              <a:rPr lang="ko-KR" altLang="en-US"/>
              <a:t>월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873EDDDB-6509-4407-BA35-232AAF9F198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3541800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3</a:t>
            </a:r>
            <a:r>
              <a:rPr lang="ko-KR" altLang="en-US"/>
              <a:t>월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A33A061F-AC2A-4E3F-B448-DC6FEC307A5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4329720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4</a:t>
            </a:r>
            <a:r>
              <a:rPr lang="ko-KR" altLang="en-US"/>
              <a:t>월</a:t>
            </a:r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FAC81818-8260-4E49-9FCC-569FDE30B0B1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5117640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5</a:t>
            </a:r>
            <a:r>
              <a:rPr lang="ko-KR" altLang="en-US"/>
              <a:t>월</a:t>
            </a:r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D1FD068B-6917-4C40-B40D-5F7B670EA7BE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905560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6</a:t>
            </a:r>
            <a:r>
              <a:rPr lang="ko-KR" altLang="en-US"/>
              <a:t>월</a:t>
            </a:r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EEAE71AD-30AF-4021-B577-B686EC6DA329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693480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7</a:t>
            </a:r>
            <a:r>
              <a:rPr lang="ko-KR" altLang="en-US"/>
              <a:t>월</a:t>
            </a:r>
          </a:p>
        </p:txBody>
      </p: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D8E5FFBE-125E-43C8-A66E-DE8D2FE7AF3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481400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8</a:t>
            </a:r>
            <a:r>
              <a:rPr lang="ko-KR" altLang="en-US"/>
              <a:t>월</a:t>
            </a:r>
          </a:p>
        </p:txBody>
      </p:sp>
      <p:sp>
        <p:nvSpPr>
          <p:cNvPr id="17" name="텍스트 개체 틀 16">
            <a:extLst>
              <a:ext uri="{FF2B5EF4-FFF2-40B4-BE49-F238E27FC236}">
                <a16:creationId xmlns:a16="http://schemas.microsoft.com/office/drawing/2014/main" id="{7209F81D-5EC6-4D97-B0C2-AC00081AB1A7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269320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9</a:t>
            </a:r>
            <a:r>
              <a:rPr lang="ko-KR" altLang="en-US"/>
              <a:t>월</a:t>
            </a:r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4A477EE3-A17C-4158-91E8-03A401BE96C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9057240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10</a:t>
            </a:r>
            <a:r>
              <a:rPr lang="ko-KR" altLang="en-US"/>
              <a:t>월</a:t>
            </a:r>
          </a:p>
        </p:txBody>
      </p:sp>
      <p:sp>
        <p:nvSpPr>
          <p:cNvPr id="18" name="텍스트 개체 틀 17">
            <a:extLst>
              <a:ext uri="{FF2B5EF4-FFF2-40B4-BE49-F238E27FC236}">
                <a16:creationId xmlns:a16="http://schemas.microsoft.com/office/drawing/2014/main" id="{C477818B-3CAB-4A39-939D-99E98D2EE682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845160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11</a:t>
            </a:r>
            <a:r>
              <a:rPr lang="ko-KR" altLang="en-US"/>
              <a:t>월</a:t>
            </a:r>
          </a:p>
        </p:txBody>
      </p:sp>
      <p:sp>
        <p:nvSpPr>
          <p:cNvPr id="19" name="텍스트 개체 틀 18">
            <a:extLst>
              <a:ext uri="{FF2B5EF4-FFF2-40B4-BE49-F238E27FC236}">
                <a16:creationId xmlns:a16="http://schemas.microsoft.com/office/drawing/2014/main" id="{A7907FC8-DAAF-4896-A2B1-C173BF2FAE69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0633085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12</a:t>
            </a:r>
            <a:r>
              <a:rPr lang="ko-KR" altLang="en-US"/>
              <a:t>월</a:t>
            </a:r>
          </a:p>
        </p:txBody>
      </p:sp>
      <p:sp>
        <p:nvSpPr>
          <p:cNvPr id="11" name="연도">
            <a:extLst>
              <a:ext uri="{FF2B5EF4-FFF2-40B4-BE49-F238E27FC236}">
                <a16:creationId xmlns:a16="http://schemas.microsoft.com/office/drawing/2014/main" id="{44D29552-2F85-4F4F-9B7F-B79798681FB6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4399" y="4114800"/>
            <a:ext cx="1017791" cy="457200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dirty="0">
                <a:latin typeface="맑은 고딕" panose="020B0503020000020004" pitchFamily="50" charset="-127"/>
              </a:rPr>
              <a:t>20XX</a:t>
            </a:r>
            <a:r>
              <a:rPr lang="ko-KR" altLang="en-US" dirty="0">
                <a:latin typeface="맑은 고딕" panose="020B0503020000020004" pitchFamily="50" charset="-127"/>
              </a:rPr>
              <a:t>년</a:t>
            </a:r>
          </a:p>
        </p:txBody>
      </p:sp>
      <p:sp>
        <p:nvSpPr>
          <p:cNvPr id="20" name="텍스트 개체 틀 19">
            <a:extLst>
              <a:ext uri="{FF2B5EF4-FFF2-40B4-BE49-F238E27FC236}">
                <a16:creationId xmlns:a16="http://schemas.microsoft.com/office/drawing/2014/main" id="{FEC65619-A68A-4D21-9D17-40F8692EF196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1969915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1</a:t>
            </a:r>
            <a:r>
              <a:rPr lang="ko-KR" altLang="en-US"/>
              <a:t>월</a:t>
            </a:r>
          </a:p>
        </p:txBody>
      </p:sp>
      <p:sp>
        <p:nvSpPr>
          <p:cNvPr id="21" name="텍스트 개체 틀 20">
            <a:extLst>
              <a:ext uri="{FF2B5EF4-FFF2-40B4-BE49-F238E27FC236}">
                <a16:creationId xmlns:a16="http://schemas.microsoft.com/office/drawing/2014/main" id="{D9C4CCA5-A2BE-4897-994D-9B1669D69FD3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2752344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2</a:t>
            </a:r>
            <a:r>
              <a:rPr lang="ko-KR" altLang="en-US"/>
              <a:t>월</a:t>
            </a:r>
          </a:p>
        </p:txBody>
      </p:sp>
      <p:sp>
        <p:nvSpPr>
          <p:cNvPr id="22" name="텍스트 개체 틀 21">
            <a:extLst>
              <a:ext uri="{FF2B5EF4-FFF2-40B4-BE49-F238E27FC236}">
                <a16:creationId xmlns:a16="http://schemas.microsoft.com/office/drawing/2014/main" id="{0C5FD452-DC3E-4D62-B19B-0A79E604A8A8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3545289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3</a:t>
            </a:r>
            <a:r>
              <a:rPr lang="ko-KR" altLang="en-US"/>
              <a:t>월</a:t>
            </a:r>
          </a:p>
        </p:txBody>
      </p:sp>
      <p:sp>
        <p:nvSpPr>
          <p:cNvPr id="23" name="텍스트 개체 틀 22">
            <a:extLst>
              <a:ext uri="{FF2B5EF4-FFF2-40B4-BE49-F238E27FC236}">
                <a16:creationId xmlns:a16="http://schemas.microsoft.com/office/drawing/2014/main" id="{96D290B2-F312-4D9A-96C7-D40523406AC5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4332976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4</a:t>
            </a:r>
            <a:r>
              <a:rPr lang="ko-KR" altLang="en-US"/>
              <a:t>월</a:t>
            </a:r>
          </a:p>
        </p:txBody>
      </p:sp>
      <p:sp>
        <p:nvSpPr>
          <p:cNvPr id="24" name="텍스트 개체 틀 23">
            <a:extLst>
              <a:ext uri="{FF2B5EF4-FFF2-40B4-BE49-F238E27FC236}">
                <a16:creationId xmlns:a16="http://schemas.microsoft.com/office/drawing/2014/main" id="{80E52477-0BA9-471B-B2C2-F1A03FCF188F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5120663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5</a:t>
            </a:r>
            <a:r>
              <a:rPr lang="ko-KR" altLang="en-US"/>
              <a:t>월</a:t>
            </a:r>
          </a:p>
        </p:txBody>
      </p:sp>
      <p:sp>
        <p:nvSpPr>
          <p:cNvPr id="25" name="텍스트 개체 틀 24">
            <a:extLst>
              <a:ext uri="{FF2B5EF4-FFF2-40B4-BE49-F238E27FC236}">
                <a16:creationId xmlns:a16="http://schemas.microsoft.com/office/drawing/2014/main" id="{70D1D022-03FA-47E6-8430-252C6D5B4C4E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5908350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6</a:t>
            </a:r>
            <a:r>
              <a:rPr lang="ko-KR" altLang="en-US"/>
              <a:t>월</a:t>
            </a:r>
          </a:p>
        </p:txBody>
      </p:sp>
      <p:sp>
        <p:nvSpPr>
          <p:cNvPr id="26" name="텍스트 개체 틀 25">
            <a:extLst>
              <a:ext uri="{FF2B5EF4-FFF2-40B4-BE49-F238E27FC236}">
                <a16:creationId xmlns:a16="http://schemas.microsoft.com/office/drawing/2014/main" id="{FA7483FC-7290-41B1-B371-ECA1174519DE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6696037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7</a:t>
            </a:r>
            <a:r>
              <a:rPr lang="ko-KR" altLang="en-US"/>
              <a:t>월</a:t>
            </a:r>
          </a:p>
        </p:txBody>
      </p:sp>
      <p:sp>
        <p:nvSpPr>
          <p:cNvPr id="28" name="텍스트 개체 틀 27">
            <a:extLst>
              <a:ext uri="{FF2B5EF4-FFF2-40B4-BE49-F238E27FC236}">
                <a16:creationId xmlns:a16="http://schemas.microsoft.com/office/drawing/2014/main" id="{D149E385-DCE9-4DC9-8F0A-F8BAF02D9797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7483724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8</a:t>
            </a:r>
            <a:r>
              <a:rPr lang="ko-KR" altLang="en-US"/>
              <a:t>월</a:t>
            </a:r>
          </a:p>
        </p:txBody>
      </p:sp>
      <p:sp>
        <p:nvSpPr>
          <p:cNvPr id="29" name="텍스트 개체 틀 28">
            <a:extLst>
              <a:ext uri="{FF2B5EF4-FFF2-40B4-BE49-F238E27FC236}">
                <a16:creationId xmlns:a16="http://schemas.microsoft.com/office/drawing/2014/main" id="{B7A506EE-32D5-4685-97A6-8FDFEF238C43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8271411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9</a:t>
            </a:r>
            <a:r>
              <a:rPr lang="ko-KR" altLang="en-US"/>
              <a:t>월</a:t>
            </a:r>
          </a:p>
        </p:txBody>
      </p:sp>
      <p:sp>
        <p:nvSpPr>
          <p:cNvPr id="27" name="텍스트 개체 틀 26">
            <a:extLst>
              <a:ext uri="{FF2B5EF4-FFF2-40B4-BE49-F238E27FC236}">
                <a16:creationId xmlns:a16="http://schemas.microsoft.com/office/drawing/2014/main" id="{1787EDAC-5EAB-4A0D-9BD2-D6E9FD0B26A1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9059098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10</a:t>
            </a:r>
            <a:r>
              <a:rPr lang="ko-KR" altLang="en-US"/>
              <a:t>월</a:t>
            </a:r>
          </a:p>
        </p:txBody>
      </p:sp>
      <p:sp>
        <p:nvSpPr>
          <p:cNvPr id="30" name="텍스트 개체 틀 29">
            <a:extLst>
              <a:ext uri="{FF2B5EF4-FFF2-40B4-BE49-F238E27FC236}">
                <a16:creationId xmlns:a16="http://schemas.microsoft.com/office/drawing/2014/main" id="{E80CB353-63CA-4305-9748-807B6905DBFF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9846785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11</a:t>
            </a:r>
            <a:r>
              <a:rPr lang="ko-KR" altLang="en-US"/>
              <a:t>월</a:t>
            </a:r>
          </a:p>
        </p:txBody>
      </p:sp>
      <p:sp>
        <p:nvSpPr>
          <p:cNvPr id="31" name="텍스트 개체 틀 30">
            <a:extLst>
              <a:ext uri="{FF2B5EF4-FFF2-40B4-BE49-F238E27FC236}">
                <a16:creationId xmlns:a16="http://schemas.microsoft.com/office/drawing/2014/main" id="{1B52C010-5159-4F61-821F-E73647E7C066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10634472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12</a:t>
            </a:r>
            <a:r>
              <a:rPr lang="ko-KR" altLang="en-US"/>
              <a:t>월</a:t>
            </a:r>
          </a:p>
        </p:txBody>
      </p:sp>
      <p:sp>
        <p:nvSpPr>
          <p:cNvPr id="40" name="텍스트 개체 틀 31">
            <a:extLst>
              <a:ext uri="{FF2B5EF4-FFF2-40B4-BE49-F238E27FC236}">
                <a16:creationId xmlns:a16="http://schemas.microsoft.com/office/drawing/2014/main" id="{0322F7C2-6007-4413-B0AC-012350267DE3}"/>
              </a:ext>
            </a:extLst>
          </p:cNvPr>
          <p:cNvSpPr txBox="1">
            <a:spLocks/>
          </p:cNvSpPr>
          <p:nvPr/>
        </p:nvSpPr>
        <p:spPr>
          <a:xfrm>
            <a:off x="2157984" y="5132929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Calibri Light"/>
              </a:rPr>
              <a:t>디자인 테스트</a:t>
            </a:r>
          </a:p>
        </p:txBody>
      </p:sp>
      <p:sp>
        <p:nvSpPr>
          <p:cNvPr id="41" name="텍스트 개체 틀 32">
            <a:extLst>
              <a:ext uri="{FF2B5EF4-FFF2-40B4-BE49-F238E27FC236}">
                <a16:creationId xmlns:a16="http://schemas.microsoft.com/office/drawing/2014/main" id="{10494267-4554-4417-885E-D691A01C97F0}"/>
              </a:ext>
            </a:extLst>
          </p:cNvPr>
          <p:cNvSpPr txBox="1">
            <a:spLocks/>
          </p:cNvSpPr>
          <p:nvPr/>
        </p:nvSpPr>
        <p:spPr>
          <a:xfrm>
            <a:off x="2245597" y="5523385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20XX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</a:p>
        </p:txBody>
      </p:sp>
      <p:sp>
        <p:nvSpPr>
          <p:cNvPr id="64" name="텍스트 개체 틀 31">
            <a:extLst>
              <a:ext uri="{FF2B5EF4-FFF2-40B4-BE49-F238E27FC236}">
                <a16:creationId xmlns:a16="http://schemas.microsoft.com/office/drawing/2014/main" id="{F1A00DD6-EC7E-41AB-A576-5AEA42E9A538}"/>
              </a:ext>
            </a:extLst>
          </p:cNvPr>
          <p:cNvSpPr txBox="1">
            <a:spLocks/>
          </p:cNvSpPr>
          <p:nvPr/>
        </p:nvSpPr>
        <p:spPr>
          <a:xfrm>
            <a:off x="6102431" y="5132929"/>
            <a:ext cx="1828800" cy="694944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ko-KR" altLang="en-US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 Light"/>
              </a:rPr>
              <a:t>디자인 시작</a:t>
            </a:r>
          </a:p>
        </p:txBody>
      </p:sp>
      <p:sp>
        <p:nvSpPr>
          <p:cNvPr id="66" name="텍스트 개체 틀 32">
            <a:extLst>
              <a:ext uri="{FF2B5EF4-FFF2-40B4-BE49-F238E27FC236}">
                <a16:creationId xmlns:a16="http://schemas.microsoft.com/office/drawing/2014/main" id="{02E63E76-5474-4C2E-9626-D7D3EE39FA36}"/>
              </a:ext>
            </a:extLst>
          </p:cNvPr>
          <p:cNvSpPr txBox="1">
            <a:spLocks/>
          </p:cNvSpPr>
          <p:nvPr/>
        </p:nvSpPr>
        <p:spPr>
          <a:xfrm>
            <a:off x="6155675" y="5523385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20XX</a:t>
            </a:r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</a:p>
        </p:txBody>
      </p:sp>
      <p:sp>
        <p:nvSpPr>
          <p:cNvPr id="36" name="텍스트 개체 틀 31">
            <a:extLst>
              <a:ext uri="{FF2B5EF4-FFF2-40B4-BE49-F238E27FC236}">
                <a16:creationId xmlns:a16="http://schemas.microsoft.com/office/drawing/2014/main" id="{FD461938-72FB-4E5D-80CD-DE5F3EE1D5AE}"/>
              </a:ext>
            </a:extLst>
          </p:cNvPr>
          <p:cNvSpPr txBox="1">
            <a:spLocks/>
          </p:cNvSpPr>
          <p:nvPr/>
        </p:nvSpPr>
        <p:spPr>
          <a:xfrm>
            <a:off x="9418015" y="5129920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클라이언트에게 제공</a:t>
            </a:r>
          </a:p>
        </p:txBody>
      </p:sp>
      <p:sp>
        <p:nvSpPr>
          <p:cNvPr id="37" name="텍스트 개체 틀 32">
            <a:extLst>
              <a:ext uri="{FF2B5EF4-FFF2-40B4-BE49-F238E27FC236}">
                <a16:creationId xmlns:a16="http://schemas.microsoft.com/office/drawing/2014/main" id="{3F2EA78E-7491-46CC-9C20-5B473BC28EED}"/>
              </a:ext>
            </a:extLst>
          </p:cNvPr>
          <p:cNvSpPr txBox="1">
            <a:spLocks/>
          </p:cNvSpPr>
          <p:nvPr/>
        </p:nvSpPr>
        <p:spPr>
          <a:xfrm>
            <a:off x="9469745" y="552311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20XX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12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</a:p>
        </p:txBody>
      </p:sp>
      <p:sp>
        <p:nvSpPr>
          <p:cNvPr id="33" name="날짜 개체 틀 32">
            <a:extLst>
              <a:ext uri="{FF2B5EF4-FFF2-40B4-BE49-F238E27FC236}">
                <a16:creationId xmlns:a16="http://schemas.microsoft.com/office/drawing/2014/main" id="{AD31A2EC-F9FA-4DBE-9604-5ED18D71ED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ko-KR"/>
              <a:t>20XX</a:t>
            </a:r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A35BD6B-402B-4987-9FCE-9A6924EE2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/>
              <a:t>Contoso </a:t>
            </a:r>
            <a:r>
              <a:rPr lang="ko-KR" altLang="en-US"/>
              <a:t>비즈니스 계획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42ED3C-933E-47AF-91C3-B41B4DA1D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en-ZA" altLang="ko-KR" smtClean="0"/>
              <a:pPr/>
              <a:t>9</a:t>
            </a:fld>
            <a:endParaRPr lang="ko-KR" altLang="en-US"/>
          </a:p>
        </p:txBody>
      </p:sp>
      <p:cxnSp>
        <p:nvCxnSpPr>
          <p:cNvPr id="47" name="직선 연결선(S) 46">
            <a:extLst>
              <a:ext uri="{FF2B5EF4-FFF2-40B4-BE49-F238E27FC236}">
                <a16:creationId xmlns:a16="http://schemas.microsoft.com/office/drawing/2014/main" id="{75E1C21F-EF32-4CA2-BCB8-D7FA7A59B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376567" y="2684093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(S) 49">
            <a:extLst>
              <a:ext uri="{FF2B5EF4-FFF2-40B4-BE49-F238E27FC236}">
                <a16:creationId xmlns:a16="http://schemas.microsoft.com/office/drawing/2014/main" id="{000161CD-EB22-4A39-B831-F62D3980F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3072384" y="4538570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타원 43">
            <a:extLst>
              <a:ext uri="{FF2B5EF4-FFF2-40B4-BE49-F238E27FC236}">
                <a16:creationId xmlns:a16="http://schemas.microsoft.com/office/drawing/2014/main" id="{AC7718B4-BDDD-4E7F-8025-DA7843943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3214" y="38311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92DA2A55-B0D6-4B1D-A93C-3A1562BF2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80991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8" name="직선 연결선(S) 57">
            <a:extLst>
              <a:ext uri="{FF2B5EF4-FFF2-40B4-BE49-F238E27FC236}">
                <a16:creationId xmlns:a16="http://schemas.microsoft.com/office/drawing/2014/main" id="{A6A929DC-02F2-4ADC-A93C-872A1F606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437031" y="2684093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(S) 59">
            <a:extLst>
              <a:ext uri="{FF2B5EF4-FFF2-40B4-BE49-F238E27FC236}">
                <a16:creationId xmlns:a16="http://schemas.microsoft.com/office/drawing/2014/main" id="{379E87B4-E615-4E74-83CB-FA07C6306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068604" y="2689515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(S) 61">
            <a:extLst>
              <a:ext uri="{FF2B5EF4-FFF2-40B4-BE49-F238E27FC236}">
                <a16:creationId xmlns:a16="http://schemas.microsoft.com/office/drawing/2014/main" id="{9E8D2BEB-7BC8-4957-9650-B7EC113AEC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7017230" y="4538570"/>
            <a:ext cx="0" cy="59436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(S) 67">
            <a:extLst>
              <a:ext uri="{FF2B5EF4-FFF2-40B4-BE49-F238E27FC236}">
                <a16:creationId xmlns:a16="http://schemas.microsoft.com/office/drawing/2014/main" id="{CD3AC483-D528-4789-BAA6-00F430B1C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10960332" y="4535560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타원 69">
            <a:extLst>
              <a:ext uri="{FF2B5EF4-FFF2-40B4-BE49-F238E27FC236}">
                <a16:creationId xmlns:a16="http://schemas.microsoft.com/office/drawing/2014/main" id="{8F7EB24E-B757-4107-BD08-E192A7E5E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28736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CC24FC24-0FBE-418C-AB4F-A3C24E347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40774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6163B222-80FB-4614-AF82-0690E0A2F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908901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CD6AA3D9-0ADE-4E81-9DFD-093BF32D8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9640" y="3786462"/>
            <a:ext cx="1033272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161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483_TF10081922_Win32" id="{84C63527-4234-4040-A984-F4AAFDB0AF0D}" vid="{AAE20D9D-9A23-435B-85C2-6A25370F1FA9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{0D7B7DF9-91D2-44AE-98FD-226185366769}tf10081922_win32</Template>
  <TotalTime>0</TotalTime>
  <Words>610</Words>
  <Application>Microsoft Office PowerPoint</Application>
  <PresentationFormat>와이드스크린</PresentationFormat>
  <Paragraphs>237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Contoso 비즈니스 계획</vt:lpstr>
      <vt:lpstr>사명</vt:lpstr>
      <vt:lpstr>관리 팀</vt:lpstr>
      <vt:lpstr>팀</vt:lpstr>
      <vt:lpstr>시장 요약</vt:lpstr>
      <vt:lpstr>기회 </vt:lpstr>
      <vt:lpstr>비즈니스 개요</vt:lpstr>
      <vt:lpstr>비즈니스 개념</vt:lpstr>
      <vt:lpstr>목표 및 목적</vt:lpstr>
      <vt:lpstr>재무 </vt:lpstr>
      <vt:lpstr>재무 테이블</vt:lpstr>
      <vt:lpstr>위험 및 보상</vt:lpstr>
      <vt:lpstr>핵심 문제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김영준</dc:creator>
  <cp:lastModifiedBy>김영준</cp:lastModifiedBy>
  <cp:revision>1</cp:revision>
  <dcterms:created xsi:type="dcterms:W3CDTF">2025-03-25T03:30:33Z</dcterms:created>
  <dcterms:modified xsi:type="dcterms:W3CDTF">2025-03-25T03:30:55Z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